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280" r:id="rId4"/>
    <p:sldId id="292" r:id="rId5"/>
    <p:sldId id="293" r:id="rId6"/>
    <p:sldId id="281" r:id="rId7"/>
    <p:sldId id="287" r:id="rId8"/>
    <p:sldId id="286" r:id="rId9"/>
    <p:sldId id="288" r:id="rId10"/>
    <p:sldId id="285" r:id="rId11"/>
    <p:sldId id="263" r:id="rId12"/>
    <p:sldId id="291" r:id="rId13"/>
    <p:sldId id="29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 y="-8587"/>
            <a:ext cx="12207238" cy="6874623"/>
          </a:xfrm>
          <a:prstGeom prst="rect">
            <a:avLst/>
          </a:prstGeom>
        </p:spPr>
      </p:pic>
      <p:sp>
        <p:nvSpPr>
          <p:cNvPr id="2" name="Title 1"/>
          <p:cNvSpPr>
            <a:spLocks noGrp="1"/>
          </p:cNvSpPr>
          <p:nvPr>
            <p:ph type="ctrTitle" hasCustomPrompt="1"/>
          </p:nvPr>
        </p:nvSpPr>
        <p:spPr>
          <a:xfrm>
            <a:off x="1630554" y="1649413"/>
            <a:ext cx="9000934" cy="1554480"/>
          </a:xfrm>
        </p:spPr>
        <p:txBody>
          <a:bodyPr anchor="t" anchorCtr="0">
            <a:noAutofit/>
          </a:bodyPr>
          <a:lstStyle>
            <a:lvl1pPr algn="l">
              <a:lnSpc>
                <a:spcPct val="90000"/>
              </a:lnSpc>
              <a:defRPr sz="4800">
                <a:solidFill>
                  <a:schemeClr val="accent2"/>
                </a:solidFill>
              </a:defRPr>
            </a:lvl1pPr>
          </a:lstStyle>
          <a:p>
            <a:r>
              <a:rPr lang="en-US" dirty="0"/>
              <a:t>Title Slide Layout</a:t>
            </a:r>
            <a:endParaRPr lang="en-CA" dirty="0"/>
          </a:p>
        </p:txBody>
      </p:sp>
      <p:sp>
        <p:nvSpPr>
          <p:cNvPr id="4" name="Date Placeholder 3"/>
          <p:cNvSpPr>
            <a:spLocks noGrp="1"/>
          </p:cNvSpPr>
          <p:nvPr>
            <p:ph type="dt" sz="half" idx="10"/>
          </p:nvPr>
        </p:nvSpPr>
        <p:spPr>
          <a:xfrm>
            <a:off x="1627188" y="3657600"/>
            <a:ext cx="4467288" cy="254013"/>
          </a:xfrm>
        </p:spPr>
        <p:txBody>
          <a:bodyPr/>
          <a:lstStyle>
            <a:lvl1pPr algn="l">
              <a:defRPr sz="1400" b="1">
                <a:solidFill>
                  <a:schemeClr val="accent2"/>
                </a:solidFill>
              </a:defRPr>
            </a:lvl1pPr>
          </a:lstStyle>
          <a:p>
            <a:fld id="{6050E0BC-091B-4F46-A64B-EF4A39477016}" type="datetime4">
              <a:rPr lang="en-US" smtClean="0"/>
              <a:t>May 3, 2019</a:t>
            </a:fld>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 y="365760"/>
            <a:ext cx="901153" cy="901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9475" y="3968496"/>
            <a:ext cx="8996362" cy="184666"/>
          </a:xfrm>
          <a:prstGeom prst="rect">
            <a:avLst/>
          </a:prstGeom>
          <a:noFill/>
        </p:spPr>
        <p:txBody>
          <a:bodyPr wrap="square" lIns="0" tIns="0" rIns="0" bIns="0" rtlCol="0">
            <a:spAutoFit/>
          </a:bodyPr>
          <a:lstStyle/>
          <a:p>
            <a:r>
              <a:rPr lang="en-CA" sz="1200" dirty="0">
                <a:solidFill>
                  <a:schemeClr val="accent2"/>
                </a:solidFill>
              </a:rPr>
              <a:t>Confidential. Not to be copied, distributed, or reproduced without prior approval. </a:t>
            </a:r>
          </a:p>
        </p:txBody>
      </p:sp>
      <p:sp>
        <p:nvSpPr>
          <p:cNvPr id="10" name="AutoShape 3"/>
          <p:cNvSpPr>
            <a:spLocks noChangeAspect="1" noChangeArrowheads="1" noTextEdit="1"/>
          </p:cNvSpPr>
          <p:nvPr userDrawn="1"/>
        </p:nvSpPr>
        <p:spPr bwMode="auto">
          <a:xfrm>
            <a:off x="365125" y="36512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721985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1" y="-8587"/>
            <a:ext cx="12207234" cy="6874623"/>
          </a:xfrm>
          <a:prstGeom prst="rect">
            <a:avLst/>
          </a:prstGeom>
        </p:spPr>
      </p:pic>
      <p:sp>
        <p:nvSpPr>
          <p:cNvPr id="2" name="Title 1"/>
          <p:cNvSpPr>
            <a:spLocks noGrp="1"/>
          </p:cNvSpPr>
          <p:nvPr>
            <p:ph type="ctrTitle" hasCustomPrompt="1"/>
          </p:nvPr>
        </p:nvSpPr>
        <p:spPr>
          <a:xfrm>
            <a:off x="1624903" y="1649413"/>
            <a:ext cx="9000934" cy="1417468"/>
          </a:xfrm>
        </p:spPr>
        <p:txBody>
          <a:bodyPr anchor="t" anchorCtr="0">
            <a:noAutofit/>
          </a:bodyPr>
          <a:lstStyle>
            <a:lvl1pPr algn="l">
              <a:lnSpc>
                <a:spcPct val="90000"/>
              </a:lnSpc>
              <a:defRPr sz="4800">
                <a:solidFill>
                  <a:schemeClr val="accent2"/>
                </a:solidFill>
              </a:defRPr>
            </a:lvl1pPr>
          </a:lstStyle>
          <a:p>
            <a:r>
              <a:rPr lang="en-US" dirty="0"/>
              <a:t>Title Slide 2 Layout</a:t>
            </a:r>
            <a:endParaRPr lang="en-CA" dirty="0"/>
          </a:p>
        </p:txBody>
      </p:sp>
      <p:sp>
        <p:nvSpPr>
          <p:cNvPr id="4" name="Date Placeholder 3"/>
          <p:cNvSpPr>
            <a:spLocks noGrp="1"/>
          </p:cNvSpPr>
          <p:nvPr>
            <p:ph type="dt" sz="half" idx="10"/>
          </p:nvPr>
        </p:nvSpPr>
        <p:spPr>
          <a:xfrm>
            <a:off x="1627188" y="3072384"/>
            <a:ext cx="3979927" cy="254013"/>
          </a:xfrm>
        </p:spPr>
        <p:txBody>
          <a:bodyPr/>
          <a:lstStyle>
            <a:lvl1pPr algn="l">
              <a:defRPr sz="1300" b="1">
                <a:solidFill>
                  <a:schemeClr val="accent2"/>
                </a:solidFill>
              </a:defRPr>
            </a:lvl1pPr>
          </a:lstStyle>
          <a:p>
            <a:fld id="{11A10271-0286-4BA7-AF61-91EDADC7C7D8}" type="datetime4">
              <a:rPr lang="en-US" smtClean="0"/>
              <a:t>May 3, 2019</a:t>
            </a:fld>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 y="365760"/>
            <a:ext cx="901153" cy="901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9475" y="3383280"/>
            <a:ext cx="3977640" cy="1684307"/>
          </a:xfrm>
          <a:prstGeom prst="rect">
            <a:avLst/>
          </a:prstGeom>
          <a:noFill/>
        </p:spPr>
        <p:txBody>
          <a:bodyPr wrap="square" lIns="0" tIns="0" rIns="0" bIns="0" rtlCol="0">
            <a:spAutoFit/>
          </a:bodyPr>
          <a:lstStyle/>
          <a:p>
            <a:pPr>
              <a:lnSpc>
                <a:spcPct val="110000"/>
              </a:lnSpc>
            </a:pPr>
            <a:r>
              <a:rPr lang="en-CA" sz="800" b="1" dirty="0">
                <a:solidFill>
                  <a:schemeClr val="accent2"/>
                </a:solidFill>
              </a:rPr>
              <a:t>Confidential. Not to be copied, reproduced, or distributed without prior approval.</a:t>
            </a:r>
          </a:p>
          <a:p>
            <a:pPr>
              <a:lnSpc>
                <a:spcPct val="110000"/>
              </a:lnSpc>
            </a:pPr>
            <a:endParaRPr lang="en-CA" sz="800" b="1" dirty="0">
              <a:solidFill>
                <a:schemeClr val="accent2"/>
              </a:solidFill>
            </a:endParaRPr>
          </a:p>
          <a:p>
            <a:pPr>
              <a:lnSpc>
                <a:spcPct val="110000"/>
              </a:lnSpc>
            </a:pPr>
            <a:r>
              <a:rPr lang="en-CA" sz="800" b="1" dirty="0">
                <a:solidFill>
                  <a:schemeClr val="accent2"/>
                </a:solidFill>
              </a:rPr>
              <a:t>CAUTION CONCERNING FORWARD-LOOKING STATEMENTS:</a:t>
            </a:r>
          </a:p>
          <a:p>
            <a:pPr>
              <a:lnSpc>
                <a:spcPct val="110000"/>
              </a:lnSpc>
            </a:pPr>
            <a:r>
              <a:rPr lang="en-CA" sz="800" dirty="0">
                <a:solidFill>
                  <a:schemeClr val="accent2"/>
                </a:solidFill>
              </a:rPr>
              <a:t>This document contains "forward-looking statements" – that is, statements related to future events that by their nature address matters that are, to different degrees, uncertain. For details on the uncertainties that may cause our actual future results to be materially different than those expressed in our forward-looking statements, see </a:t>
            </a:r>
            <a:br>
              <a:rPr lang="en-CA" sz="800" dirty="0">
                <a:solidFill>
                  <a:schemeClr val="accent2"/>
                </a:solidFill>
              </a:rPr>
            </a:br>
            <a:r>
              <a:rPr lang="en-CA" sz="800" dirty="0">
                <a:solidFill>
                  <a:schemeClr val="accent2"/>
                </a:solidFill>
              </a:rPr>
              <a:t>http://www.ge.com/investor-relations/disclaimer-caution-concerning-forwardlooking-statements as well as our annual reports on Form 10-K and quarterly reports on Form 10-Q. We do not undertake to update our forward-looking statements. This document also includes certain forward-looking projected financial information that is based on current estimates and forecasts. Actual results could differ materially. to total risk-weighted assets.]</a:t>
            </a:r>
          </a:p>
        </p:txBody>
      </p:sp>
      <p:sp>
        <p:nvSpPr>
          <p:cNvPr id="7" name="TextBox 6"/>
          <p:cNvSpPr txBox="1"/>
          <p:nvPr/>
        </p:nvSpPr>
        <p:spPr>
          <a:xfrm>
            <a:off x="5820377" y="3383280"/>
            <a:ext cx="4800600" cy="3114122"/>
          </a:xfrm>
          <a:prstGeom prst="rect">
            <a:avLst/>
          </a:prstGeom>
          <a:noFill/>
        </p:spPr>
        <p:txBody>
          <a:bodyPr wrap="square" lIns="0" tIns="0" rIns="0" bIns="0" rtlCol="0">
            <a:spAutoFit/>
          </a:bodyPr>
          <a:lstStyle/>
          <a:p>
            <a:pPr>
              <a:lnSpc>
                <a:spcPct val="110000"/>
              </a:lnSpc>
            </a:pPr>
            <a:r>
              <a:rPr lang="en-CA" sz="800" b="1" dirty="0">
                <a:solidFill>
                  <a:schemeClr val="accent2"/>
                </a:solidFill>
              </a:rPr>
              <a:t>NON-GAAP FINANCIAL MEASURES:</a:t>
            </a:r>
          </a:p>
          <a:p>
            <a:pPr>
              <a:lnSpc>
                <a:spcPct val="110000"/>
              </a:lnSpc>
            </a:pPr>
            <a:r>
              <a:rPr lang="en-CA" sz="800" dirty="0">
                <a:solidFill>
                  <a:schemeClr val="accent2"/>
                </a:solidFill>
              </a:rPr>
              <a:t>In this document, we sometimes use information derived from consolidated financial data but not presented in our financial statements prepared in accordance with U.S. generally accepted accounting principles (GAAP). Certain of these data are considered “non-GAAP financial measures” under the U.S. Securities and Exchange Commission rules. These non-GAAP financial measures supplement our GAAP disclosures and should not be considered an alternative to the GAAP measure. The reasons we use these non-GAAP financial measures and the reconciliations to their most directly comparable GAAP financial measures are posted to the investor relations section of our website at www.ge.com. [We use non-GAAP financial measures including the following:</a:t>
            </a:r>
          </a:p>
          <a:p>
            <a:pPr>
              <a:lnSpc>
                <a:spcPct val="110000"/>
              </a:lnSpc>
            </a:pPr>
            <a:r>
              <a:rPr lang="en-CA" sz="800" dirty="0">
                <a:solidFill>
                  <a:schemeClr val="accent2"/>
                </a:solidFill>
              </a:rPr>
              <a:t>•  Operating earnings and EPS, which is earnings from continuing operations excluding non-service-related pension costs of our principal pension plans.</a:t>
            </a:r>
          </a:p>
          <a:p>
            <a:pPr>
              <a:lnSpc>
                <a:spcPct val="110000"/>
              </a:lnSpc>
            </a:pPr>
            <a:r>
              <a:rPr lang="en-CA" sz="800" dirty="0">
                <a:solidFill>
                  <a:schemeClr val="accent2"/>
                </a:solidFill>
              </a:rPr>
              <a:t>•  GE Industrial operating &amp; Verticals earnings and EPS, which is operating earnings of our industrial businesses and the GE Capital businesses that we expect to retain.</a:t>
            </a:r>
          </a:p>
          <a:p>
            <a:pPr>
              <a:lnSpc>
                <a:spcPct val="110000"/>
              </a:lnSpc>
            </a:pPr>
            <a:r>
              <a:rPr lang="en-CA" sz="800" dirty="0">
                <a:solidFill>
                  <a:schemeClr val="accent2"/>
                </a:solidFill>
              </a:rPr>
              <a:t>•  GE Industrial &amp; Verticals revenues, which is revenue of our industrial businesses and the GE Capital businesses that we expect to retain.</a:t>
            </a:r>
          </a:p>
          <a:p>
            <a:pPr>
              <a:lnSpc>
                <a:spcPct val="110000"/>
              </a:lnSpc>
            </a:pPr>
            <a:r>
              <a:rPr lang="en-CA" sz="800" dirty="0">
                <a:solidFill>
                  <a:schemeClr val="accent2"/>
                </a:solidFill>
              </a:rPr>
              <a:t>•  Industrial segment organic revenue, which is the sum of revenue from all of our industrial segments less the effects of acquisitions/dispositions and currency exchange.</a:t>
            </a:r>
          </a:p>
          <a:p>
            <a:pPr>
              <a:lnSpc>
                <a:spcPct val="110000"/>
              </a:lnSpc>
            </a:pPr>
            <a:r>
              <a:rPr lang="en-CA" sz="800" dirty="0">
                <a:solidFill>
                  <a:schemeClr val="accent2"/>
                </a:solidFill>
              </a:rPr>
              <a:t>•  Industrial segment organic operating profit, which is the sum of segment profit from all of our industrial segments less the effects of acquisitions/dispositions and currency exchange.</a:t>
            </a:r>
          </a:p>
          <a:p>
            <a:pPr>
              <a:lnSpc>
                <a:spcPct val="110000"/>
              </a:lnSpc>
            </a:pPr>
            <a:r>
              <a:rPr lang="en-CA" sz="800" dirty="0">
                <a:solidFill>
                  <a:schemeClr val="accent2"/>
                </a:solidFill>
              </a:rPr>
              <a:t>•  Industrial cash flows from operating activities (Industrial CFOA), which is GE’s cash flow from operating activities excluding dividends received from GE Capital.</a:t>
            </a:r>
          </a:p>
          <a:p>
            <a:pPr>
              <a:lnSpc>
                <a:spcPct val="110000"/>
              </a:lnSpc>
            </a:pPr>
            <a:r>
              <a:rPr lang="en-CA" sz="800" dirty="0">
                <a:solidFill>
                  <a:schemeClr val="accent2"/>
                </a:solidFill>
              </a:rPr>
              <a:t>•  Capital ending net investment (ENI), excluding liquidity, which is a measure we use to measure the size of our Capital segment.</a:t>
            </a:r>
          </a:p>
          <a:p>
            <a:pPr>
              <a:lnSpc>
                <a:spcPct val="110000"/>
              </a:lnSpc>
            </a:pPr>
            <a:r>
              <a:rPr lang="en-CA" sz="800" dirty="0">
                <a:solidFill>
                  <a:schemeClr val="accent2"/>
                </a:solidFill>
              </a:rPr>
              <a:t>•  GE Capital Tier 1 Common ratio estimate is a ratio of equity</a:t>
            </a:r>
          </a:p>
        </p:txBody>
      </p:sp>
      <p:sp>
        <p:nvSpPr>
          <p:cNvPr id="12" name="AutoShape 3"/>
          <p:cNvSpPr>
            <a:spLocks noChangeAspect="1" noChangeArrowheads="1" noTextEdit="1"/>
          </p:cNvSpPr>
          <p:nvPr userDrawn="1"/>
        </p:nvSpPr>
        <p:spPr bwMode="auto">
          <a:xfrm>
            <a:off x="365125" y="36512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91745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1649413"/>
            <a:ext cx="9000934" cy="2852737"/>
          </a:xfrm>
        </p:spPr>
        <p:txBody>
          <a:bodyPr anchor="t" anchorCtr="0">
            <a:noAutofit/>
          </a:bodyPr>
          <a:lstStyle>
            <a:lvl1pPr>
              <a:lnSpc>
                <a:spcPct val="90000"/>
              </a:lnSpc>
              <a:defRPr sz="4800">
                <a:solidFill>
                  <a:schemeClr val="bg1"/>
                </a:solidFill>
              </a:defRPr>
            </a:lvl1pPr>
          </a:lstStyle>
          <a:p>
            <a:r>
              <a:rPr lang="en-US" dirty="0"/>
              <a:t>Section Divider</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D36516F6-A097-4E38-8A59-185C4D2E3785}" type="datetime4">
              <a:rPr lang="en-US" smtClean="0"/>
              <a:t>May 3, 2019</a:t>
            </a:fld>
            <a:endParaRPr lang="en-CA"/>
          </a:p>
        </p:txBody>
      </p:sp>
      <p:sp>
        <p:nvSpPr>
          <p:cNvPr id="5" name="Footer Placeholder 4"/>
          <p:cNvSpPr>
            <a:spLocks noGrp="1"/>
          </p:cNvSpPr>
          <p:nvPr>
            <p:ph type="ftr" sz="quarter" idx="11"/>
          </p:nvPr>
        </p:nvSpPr>
        <p:spPr/>
        <p:txBody>
          <a:bodyPr/>
          <a:lstStyle>
            <a:lvl1pPr>
              <a:defRPr>
                <a:solidFill>
                  <a:schemeClr val="bg1"/>
                </a:solidFill>
              </a:defRPr>
            </a:lvl1pPr>
          </a:lstStyle>
          <a:p>
            <a:r>
              <a:rPr lang="en-CA"/>
              <a:t>Presentation Title</a:t>
            </a: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0E6A5BD-C011-4A45-AA3A-201790FB7F2B}" type="slidenum">
              <a:rPr lang="en-CA" smtClean="0"/>
              <a:pPr/>
              <a:t>‹N›</a:t>
            </a:fld>
            <a:endParaRPr lang="en-CA"/>
          </a:p>
        </p:txBody>
      </p:sp>
      <p:cxnSp>
        <p:nvCxnSpPr>
          <p:cNvPr id="7" name="Straight Connector 6"/>
          <p:cNvCxnSpPr/>
          <p:nvPr userDrawn="1"/>
        </p:nvCxnSpPr>
        <p:spPr>
          <a:xfrm>
            <a:off x="1627188" y="6410996"/>
            <a:ext cx="1011574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79976" y="6475913"/>
            <a:ext cx="5157216" cy="184666"/>
          </a:xfrm>
          <a:prstGeom prst="rect">
            <a:avLst/>
          </a:prstGeom>
          <a:noFill/>
        </p:spPr>
        <p:txBody>
          <a:bodyPr wrap="square" lIns="0" tIns="0" rIns="0" bIns="0" rtlCol="0">
            <a:spAutoFit/>
          </a:bodyPr>
          <a:lstStyle/>
          <a:p>
            <a:r>
              <a:rPr lang="en-CA" sz="1200" dirty="0">
                <a:solidFill>
                  <a:schemeClr val="bg1"/>
                </a:solidFill>
              </a:rPr>
              <a:t>Confidential. Not to be copied, distributed, or reproduced without prior approval. </a:t>
            </a:r>
          </a:p>
        </p:txBody>
      </p:sp>
      <p:pic>
        <p:nvPicPr>
          <p:cNvPr id="10" name="Picture 3" descr="I:\Dockets\1421 SmallStuff GE PPT\Graphics\GEWhite.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28" y="6345936"/>
            <a:ext cx="384048" cy="3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98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Divider Dark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a:t>Click icon to add picture</a:t>
            </a:r>
            <a:endParaRPr lang="en-CA"/>
          </a:p>
        </p:txBody>
      </p:sp>
      <p:sp>
        <p:nvSpPr>
          <p:cNvPr id="2" name="Title 1"/>
          <p:cNvSpPr>
            <a:spLocks noGrp="1"/>
          </p:cNvSpPr>
          <p:nvPr>
            <p:ph type="title" hasCustomPrompt="1"/>
          </p:nvPr>
        </p:nvSpPr>
        <p:spPr>
          <a:xfrm>
            <a:off x="1627188" y="219456"/>
            <a:ext cx="9004300" cy="914400"/>
          </a:xfrm>
        </p:spPr>
        <p:txBody>
          <a:bodyPr anchor="ctr" anchorCtr="0">
            <a:noAutofit/>
          </a:bodyPr>
          <a:lstStyle>
            <a:lvl1pPr>
              <a:lnSpc>
                <a:spcPct val="90000"/>
              </a:lnSpc>
              <a:defRPr sz="3600">
                <a:solidFill>
                  <a:schemeClr val="bg1"/>
                </a:solidFill>
              </a:defRPr>
            </a:lvl1pPr>
          </a:lstStyle>
          <a:p>
            <a:r>
              <a:rPr lang="en-US" dirty="0"/>
              <a:t>Section Divider Dark Image Layout</a:t>
            </a:r>
            <a:endParaRPr lang="en-CA" dirty="0"/>
          </a:p>
        </p:txBody>
      </p:sp>
    </p:spTree>
    <p:extLst>
      <p:ext uri="{BB962C8B-B14F-4D97-AF65-F5344CB8AC3E}">
        <p14:creationId xmlns:p14="http://schemas.microsoft.com/office/powerpoint/2010/main" val="2551853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Divider Light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a:t>Click icon to add picture</a:t>
            </a:r>
            <a:endParaRPr lang="en-CA"/>
          </a:p>
        </p:txBody>
      </p:sp>
      <p:sp>
        <p:nvSpPr>
          <p:cNvPr id="2" name="Title 1"/>
          <p:cNvSpPr>
            <a:spLocks noGrp="1"/>
          </p:cNvSpPr>
          <p:nvPr>
            <p:ph type="title" hasCustomPrompt="1"/>
          </p:nvPr>
        </p:nvSpPr>
        <p:spPr>
          <a:xfrm>
            <a:off x="1627188" y="219456"/>
            <a:ext cx="9004300" cy="914400"/>
          </a:xfrm>
        </p:spPr>
        <p:txBody>
          <a:bodyPr anchor="ctr" anchorCtr="0">
            <a:noAutofit/>
          </a:bodyPr>
          <a:lstStyle>
            <a:lvl1pPr>
              <a:lnSpc>
                <a:spcPct val="90000"/>
              </a:lnSpc>
              <a:defRPr sz="3600">
                <a:solidFill>
                  <a:schemeClr val="accent2"/>
                </a:solidFill>
              </a:defRPr>
            </a:lvl1pPr>
          </a:lstStyle>
          <a:p>
            <a:r>
              <a:rPr lang="en-US" dirty="0"/>
              <a:t>Section Divider Light Image Layout</a:t>
            </a:r>
            <a:endParaRPr lang="en-CA" dirty="0"/>
          </a:p>
        </p:txBody>
      </p:sp>
    </p:spTree>
    <p:extLst>
      <p:ext uri="{BB962C8B-B14F-4D97-AF65-F5344CB8AC3E}">
        <p14:creationId xmlns:p14="http://schemas.microsoft.com/office/powerpoint/2010/main" val="1711330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 No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 No Rule Layout</a:t>
            </a:r>
            <a:endParaRPr lang="en-CA" dirty="0"/>
          </a:p>
        </p:txBody>
      </p:sp>
      <p:sp>
        <p:nvSpPr>
          <p:cNvPr id="4" name="Date Placeholder 3"/>
          <p:cNvSpPr>
            <a:spLocks noGrp="1"/>
          </p:cNvSpPr>
          <p:nvPr>
            <p:ph type="dt" sz="half" idx="10"/>
          </p:nvPr>
        </p:nvSpPr>
        <p:spPr/>
        <p:txBody>
          <a:bodyPr/>
          <a:lstStyle/>
          <a:p>
            <a:fld id="{66CA7FD2-EEE1-4653-A3ED-EC06E26685F5}" type="datetime4">
              <a:rPr lang="en-US" smtClean="0"/>
              <a:t>May 3, 2019</a:t>
            </a:fld>
            <a:endParaRPr lang="en-CA"/>
          </a:p>
        </p:txBody>
      </p:sp>
      <p:sp>
        <p:nvSpPr>
          <p:cNvPr id="5" name="Footer Placeholder 4"/>
          <p:cNvSpPr>
            <a:spLocks noGrp="1"/>
          </p:cNvSpPr>
          <p:nvPr>
            <p:ph type="ftr" sz="quarter" idx="11"/>
          </p:nvPr>
        </p:nvSpPr>
        <p:spPr/>
        <p:txBody>
          <a:bodyPr/>
          <a:lstStyle/>
          <a:p>
            <a:r>
              <a:rPr lang="en-CA"/>
              <a:t>Presentation Title</a:t>
            </a:r>
          </a:p>
        </p:txBody>
      </p:sp>
      <p:sp>
        <p:nvSpPr>
          <p:cNvPr id="6" name="Slide Number Placeholder 5"/>
          <p:cNvSpPr>
            <a:spLocks noGrp="1"/>
          </p:cNvSpPr>
          <p:nvPr>
            <p:ph type="sldNum" sz="quarter" idx="12"/>
          </p:nvPr>
        </p:nvSpPr>
        <p:spPr/>
        <p:txBody>
          <a:bodyPr/>
          <a:lstStyle/>
          <a:p>
            <a:fld id="{00E6A5BD-C011-4A45-AA3A-201790FB7F2B}" type="slidenum">
              <a:rPr lang="en-CA" smtClean="0"/>
              <a:t>‹N›</a:t>
            </a:fld>
            <a:endParaRPr lang="en-CA"/>
          </a:p>
        </p:txBody>
      </p:sp>
      <p:sp>
        <p:nvSpPr>
          <p:cNvPr id="9" name="Text Placeholder 8"/>
          <p:cNvSpPr>
            <a:spLocks noGrp="1"/>
          </p:cNvSpPr>
          <p:nvPr>
            <p:ph type="body" sz="quarter" idx="13" hasCustomPrompt="1"/>
          </p:nvPr>
        </p:nvSpPr>
        <p:spPr>
          <a:xfrm>
            <a:off x="1627188" y="1133856"/>
            <a:ext cx="9004300" cy="338328"/>
          </a:xfrm>
        </p:spPr>
        <p:txBody>
          <a:bodyPr anchor="b" anchorCtr="0"/>
          <a:lstStyle>
            <a:lvl1pPr marL="0" indent="0">
              <a:lnSpc>
                <a:spcPct val="90000"/>
              </a:lnSpc>
              <a:spcBef>
                <a:spcPts val="0"/>
              </a:spcBef>
              <a:buFontTx/>
              <a:buNone/>
              <a:defRPr sz="1400" b="1"/>
            </a:lvl1pPr>
          </a:lstStyle>
          <a:p>
            <a:pPr lvl="0"/>
            <a:r>
              <a:rPr lang="en-US" dirty="0"/>
              <a:t>Subtitle</a:t>
            </a:r>
          </a:p>
        </p:txBody>
      </p:sp>
      <p:sp>
        <p:nvSpPr>
          <p:cNvPr id="12" name="Content Placeholder 11"/>
          <p:cNvSpPr>
            <a:spLocks noGrp="1"/>
          </p:cNvSpPr>
          <p:nvPr>
            <p:ph sz="quarter" idx="14"/>
          </p:nvPr>
        </p:nvSpPr>
        <p:spPr>
          <a:xfrm>
            <a:off x="1627188" y="1847088"/>
            <a:ext cx="90043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048402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Layout</a:t>
            </a:r>
            <a:endParaRPr lang="en-CA" dirty="0"/>
          </a:p>
        </p:txBody>
      </p:sp>
      <p:sp>
        <p:nvSpPr>
          <p:cNvPr id="4" name="Date Placeholder 3"/>
          <p:cNvSpPr>
            <a:spLocks noGrp="1"/>
          </p:cNvSpPr>
          <p:nvPr>
            <p:ph type="dt" sz="half" idx="10"/>
          </p:nvPr>
        </p:nvSpPr>
        <p:spPr/>
        <p:txBody>
          <a:bodyPr/>
          <a:lstStyle/>
          <a:p>
            <a:fld id="{66CA7FD2-EEE1-4653-A3ED-EC06E26685F5}" type="datetime4">
              <a:rPr lang="en-US" smtClean="0"/>
              <a:t>May 3, 2019</a:t>
            </a:fld>
            <a:endParaRPr lang="en-CA"/>
          </a:p>
        </p:txBody>
      </p:sp>
      <p:sp>
        <p:nvSpPr>
          <p:cNvPr id="5" name="Footer Placeholder 4"/>
          <p:cNvSpPr>
            <a:spLocks noGrp="1"/>
          </p:cNvSpPr>
          <p:nvPr>
            <p:ph type="ftr" sz="quarter" idx="11"/>
          </p:nvPr>
        </p:nvSpPr>
        <p:spPr/>
        <p:txBody>
          <a:bodyPr/>
          <a:lstStyle/>
          <a:p>
            <a:r>
              <a:rPr lang="en-CA"/>
              <a:t>Presentation Title</a:t>
            </a:r>
          </a:p>
        </p:txBody>
      </p:sp>
      <p:sp>
        <p:nvSpPr>
          <p:cNvPr id="6" name="Slide Number Placeholder 5"/>
          <p:cNvSpPr>
            <a:spLocks noGrp="1"/>
          </p:cNvSpPr>
          <p:nvPr>
            <p:ph type="sldNum" sz="quarter" idx="12"/>
          </p:nvPr>
        </p:nvSpPr>
        <p:spPr/>
        <p:txBody>
          <a:bodyPr/>
          <a:lstStyle/>
          <a:p>
            <a:fld id="{00E6A5BD-C011-4A45-AA3A-201790FB7F2B}" type="slidenum">
              <a:rPr lang="en-CA" smtClean="0"/>
              <a:t>‹N›</a:t>
            </a:fld>
            <a:endParaRPr lang="en-CA"/>
          </a:p>
        </p:txBody>
      </p:sp>
      <p:cxnSp>
        <p:nvCxnSpPr>
          <p:cNvPr id="8" name="Straight Connector 7"/>
          <p:cNvCxnSpPr/>
          <p:nvPr/>
        </p:nvCxnSpPr>
        <p:spPr>
          <a:xfrm>
            <a:off x="2751138" y="1647255"/>
            <a:ext cx="8996362"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627188" y="1133856"/>
            <a:ext cx="9004300" cy="338328"/>
          </a:xfrm>
        </p:spPr>
        <p:txBody>
          <a:bodyPr anchor="b" anchorCtr="0"/>
          <a:lstStyle>
            <a:lvl1pPr marL="0" indent="0">
              <a:lnSpc>
                <a:spcPct val="90000"/>
              </a:lnSpc>
              <a:spcBef>
                <a:spcPts val="0"/>
              </a:spcBef>
              <a:buFontTx/>
              <a:buNone/>
              <a:defRPr sz="1400" b="1"/>
            </a:lvl1pPr>
          </a:lstStyle>
          <a:p>
            <a:pPr lvl="0"/>
            <a:r>
              <a:rPr lang="en-US" dirty="0"/>
              <a:t>Subtitle</a:t>
            </a:r>
          </a:p>
        </p:txBody>
      </p:sp>
      <p:sp>
        <p:nvSpPr>
          <p:cNvPr id="12" name="Content Placeholder 11"/>
          <p:cNvSpPr>
            <a:spLocks noGrp="1"/>
          </p:cNvSpPr>
          <p:nvPr>
            <p:ph sz="quarter" idx="14"/>
          </p:nvPr>
        </p:nvSpPr>
        <p:spPr>
          <a:xfrm>
            <a:off x="1627188" y="1847088"/>
            <a:ext cx="90043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0" name="Straight Connector 9"/>
          <p:cNvCxnSpPr/>
          <p:nvPr userDrawn="1"/>
        </p:nvCxnSpPr>
        <p:spPr>
          <a:xfrm>
            <a:off x="1627188" y="1647255"/>
            <a:ext cx="10120312"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324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Comparison Layout</a:t>
            </a:r>
            <a:endParaRPr lang="en-CA" dirty="0"/>
          </a:p>
        </p:txBody>
      </p:sp>
      <p:sp>
        <p:nvSpPr>
          <p:cNvPr id="3" name="Text Placeholder 2"/>
          <p:cNvSpPr>
            <a:spLocks noGrp="1"/>
          </p:cNvSpPr>
          <p:nvPr>
            <p:ph type="body" idx="1" hasCustomPrompt="1"/>
          </p:nvPr>
        </p:nvSpPr>
        <p:spPr>
          <a:xfrm>
            <a:off x="1623697" y="1133856"/>
            <a:ext cx="4946966"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6810374" y="1133856"/>
            <a:ext cx="4934487"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BAF25C84-DC05-420E-ABA4-99596C0F9BFB}" type="datetime4">
              <a:rPr lang="en-US" smtClean="0"/>
              <a:t>May 3, 2019</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‹N›</a:t>
            </a:fld>
            <a:endParaRPr lang="en-CA"/>
          </a:p>
        </p:txBody>
      </p:sp>
      <p:cxnSp>
        <p:nvCxnSpPr>
          <p:cNvPr id="11" name="Straight Connector 10"/>
          <p:cNvCxnSpPr/>
          <p:nvPr/>
        </p:nvCxnSpPr>
        <p:spPr>
          <a:xfrm>
            <a:off x="1626345" y="1649541"/>
            <a:ext cx="4944318"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10375" y="1649541"/>
            <a:ext cx="4934487"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4943475"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6810375" y="1848930"/>
            <a:ext cx="4937125"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1626345" y="1649541"/>
            <a:ext cx="4944318"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810375" y="1649541"/>
            <a:ext cx="4934487"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597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Content Layout</a:t>
            </a:r>
            <a:endParaRPr lang="en-CA" dirty="0"/>
          </a:p>
        </p:txBody>
      </p:sp>
      <p:sp>
        <p:nvSpPr>
          <p:cNvPr id="5" name="Date Placeholder 4"/>
          <p:cNvSpPr>
            <a:spLocks noGrp="1"/>
          </p:cNvSpPr>
          <p:nvPr>
            <p:ph type="dt" sz="half" idx="10"/>
          </p:nvPr>
        </p:nvSpPr>
        <p:spPr/>
        <p:txBody>
          <a:bodyPr/>
          <a:lstStyle/>
          <a:p>
            <a:fld id="{016954F2-A168-429F-B267-8625DABCA019}" type="datetime4">
              <a:rPr lang="en-US" smtClean="0"/>
              <a:t>May 3, 2019</a:t>
            </a:fld>
            <a:endParaRPr lang="en-CA"/>
          </a:p>
        </p:txBody>
      </p:sp>
      <p:sp>
        <p:nvSpPr>
          <p:cNvPr id="6" name="Footer Placeholder 5"/>
          <p:cNvSpPr>
            <a:spLocks noGrp="1"/>
          </p:cNvSpPr>
          <p:nvPr>
            <p:ph type="ftr" sz="quarter" idx="11"/>
          </p:nvPr>
        </p:nvSpPr>
        <p:spPr/>
        <p:txBody>
          <a:bodyPr/>
          <a:lstStyle/>
          <a:p>
            <a:r>
              <a:rPr lang="en-CA"/>
              <a:t>Presentation Title</a:t>
            </a:r>
          </a:p>
        </p:txBody>
      </p:sp>
      <p:sp>
        <p:nvSpPr>
          <p:cNvPr id="7" name="Slide Number Placeholder 6"/>
          <p:cNvSpPr>
            <a:spLocks noGrp="1"/>
          </p:cNvSpPr>
          <p:nvPr>
            <p:ph type="sldNum" sz="quarter" idx="12"/>
          </p:nvPr>
        </p:nvSpPr>
        <p:spPr/>
        <p:txBody>
          <a:bodyPr/>
          <a:lstStyle/>
          <a:p>
            <a:fld id="{00E6A5BD-C011-4A45-AA3A-201790FB7F2B}" type="slidenum">
              <a:rPr lang="en-CA" smtClean="0"/>
              <a:t>‹N›</a:t>
            </a:fld>
            <a:endParaRPr lang="en-CA"/>
          </a:p>
        </p:txBody>
      </p:sp>
      <p:cxnSp>
        <p:nvCxnSpPr>
          <p:cNvPr id="9" name="Straight Connector 8"/>
          <p:cNvCxnSpPr/>
          <p:nvPr/>
        </p:nvCxnSpPr>
        <p:spPr>
          <a:xfrm>
            <a:off x="1627188" y="1649541"/>
            <a:ext cx="10112502"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627188" y="1851659"/>
            <a:ext cx="4943475"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Content Placeholder 11"/>
          <p:cNvSpPr>
            <a:spLocks noGrp="1"/>
          </p:cNvSpPr>
          <p:nvPr>
            <p:ph sz="quarter" idx="14"/>
          </p:nvPr>
        </p:nvSpPr>
        <p:spPr>
          <a:xfrm>
            <a:off x="6810375" y="1851658"/>
            <a:ext cx="4929188" cy="43434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1" name="Straight Connector 10"/>
          <p:cNvCxnSpPr/>
          <p:nvPr userDrawn="1"/>
        </p:nvCxnSpPr>
        <p:spPr>
          <a:xfrm>
            <a:off x="1627188" y="1649541"/>
            <a:ext cx="10112502"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711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Three Content Layout</a:t>
            </a:r>
            <a:endParaRPr lang="en-CA" dirty="0"/>
          </a:p>
        </p:txBody>
      </p:sp>
      <p:sp>
        <p:nvSpPr>
          <p:cNvPr id="3" name="Text Placeholder 2"/>
          <p:cNvSpPr>
            <a:spLocks noGrp="1"/>
          </p:cNvSpPr>
          <p:nvPr>
            <p:ph type="body" idx="1" hasCustomPrompt="1"/>
          </p:nvPr>
        </p:nvSpPr>
        <p:spPr>
          <a:xfrm>
            <a:off x="1623697" y="1133856"/>
            <a:ext cx="320954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5078094" y="1133856"/>
            <a:ext cx="320954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BAF25C84-DC05-420E-ABA4-99596C0F9BFB}" type="datetime4">
              <a:rPr lang="en-US" smtClean="0"/>
              <a:t>May 3, 2019</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‹N›</a:t>
            </a:fld>
            <a:endParaRPr lang="en-CA"/>
          </a:p>
        </p:txBody>
      </p:sp>
      <p:cxnSp>
        <p:nvCxnSpPr>
          <p:cNvPr id="11" name="Straight Connector 10"/>
          <p:cNvCxnSpPr/>
          <p:nvPr/>
        </p:nvCxnSpPr>
        <p:spPr>
          <a:xfrm>
            <a:off x="1626345" y="1649541"/>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78095" y="1649541"/>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3209544"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5078095" y="1848930"/>
            <a:ext cx="3209544"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8537956" y="1649413"/>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8534019" y="1133856"/>
            <a:ext cx="320954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16" name="Content Placeholder 15"/>
          <p:cNvSpPr>
            <a:spLocks noGrp="1"/>
          </p:cNvSpPr>
          <p:nvPr>
            <p:ph sz="quarter" idx="16"/>
          </p:nvPr>
        </p:nvSpPr>
        <p:spPr>
          <a:xfrm>
            <a:off x="8533003" y="1848930"/>
            <a:ext cx="3209925" cy="4329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p:nvPr userDrawn="1"/>
        </p:nvCxnSpPr>
        <p:spPr>
          <a:xfrm>
            <a:off x="1626345" y="1649541"/>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078095" y="1649541"/>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537956" y="1649413"/>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378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Four Content Layout</a:t>
            </a:r>
            <a:endParaRPr lang="en-CA" dirty="0"/>
          </a:p>
        </p:txBody>
      </p:sp>
      <p:sp>
        <p:nvSpPr>
          <p:cNvPr id="3" name="Text Placeholder 2"/>
          <p:cNvSpPr>
            <a:spLocks noGrp="1"/>
          </p:cNvSpPr>
          <p:nvPr>
            <p:ph type="body" idx="1" hasCustomPrompt="1"/>
          </p:nvPr>
        </p:nvSpPr>
        <p:spPr>
          <a:xfrm>
            <a:off x="1623697" y="1133856"/>
            <a:ext cx="238658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4201437" y="1133856"/>
            <a:ext cx="238658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BAF25C84-DC05-420E-ABA4-99596C0F9BFB}" type="datetime4">
              <a:rPr lang="en-US" smtClean="0"/>
              <a:t>May 3, 2019</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‹N›</a:t>
            </a:fld>
            <a:endParaRPr lang="en-CA"/>
          </a:p>
        </p:txBody>
      </p:sp>
      <p:cxnSp>
        <p:nvCxnSpPr>
          <p:cNvPr id="11" name="Straight Connector 10"/>
          <p:cNvCxnSpPr/>
          <p:nvPr/>
        </p:nvCxnSpPr>
        <p:spPr>
          <a:xfrm>
            <a:off x="1626345"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04535"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4203361" y="1848930"/>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6782725" y="1649413"/>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6779177"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16" name="Content Placeholder 15"/>
          <p:cNvSpPr>
            <a:spLocks noGrp="1"/>
          </p:cNvSpPr>
          <p:nvPr>
            <p:ph sz="quarter" idx="16"/>
          </p:nvPr>
        </p:nvSpPr>
        <p:spPr>
          <a:xfrm>
            <a:off x="6779534" y="1848930"/>
            <a:ext cx="2386584" cy="4329112"/>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p:nvPr/>
        </p:nvCxnSpPr>
        <p:spPr>
          <a:xfrm>
            <a:off x="9360916"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7" hasCustomPrompt="1"/>
          </p:nvPr>
        </p:nvSpPr>
        <p:spPr>
          <a:xfrm>
            <a:off x="9356916"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20" name="Content Placeholder 19"/>
          <p:cNvSpPr>
            <a:spLocks noGrp="1"/>
          </p:cNvSpPr>
          <p:nvPr>
            <p:ph sz="quarter" idx="18"/>
          </p:nvPr>
        </p:nvSpPr>
        <p:spPr>
          <a:xfrm>
            <a:off x="9355708" y="1848929"/>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8" name="Straight Connector 17"/>
          <p:cNvCxnSpPr/>
          <p:nvPr userDrawn="1"/>
        </p:nvCxnSpPr>
        <p:spPr>
          <a:xfrm>
            <a:off x="1626345"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204535"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782725" y="1649413"/>
            <a:ext cx="2386584" cy="0"/>
          </a:xfrm>
          <a:prstGeom prst="line">
            <a:avLst/>
          </a:prstGeom>
          <a:ln w="19050">
            <a:gradFill>
              <a:gsLst>
                <a:gs pos="0">
                  <a:schemeClr val="bg1"/>
                </a:gs>
                <a:gs pos="25000">
                  <a:schemeClr val="accent1">
                    <a:tint val="44500"/>
                    <a:satMod val="16000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360916"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83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2-Column Table Layout</a:t>
            </a:r>
            <a:endParaRPr lang="en-CA" dirty="0"/>
          </a:p>
        </p:txBody>
      </p:sp>
      <p:sp>
        <p:nvSpPr>
          <p:cNvPr id="3" name="Text Placeholder 2"/>
          <p:cNvSpPr>
            <a:spLocks noGrp="1"/>
          </p:cNvSpPr>
          <p:nvPr>
            <p:ph type="body" idx="1" hasCustomPrompt="1"/>
          </p:nvPr>
        </p:nvSpPr>
        <p:spPr>
          <a:xfrm>
            <a:off x="1627187" y="1133856"/>
            <a:ext cx="4937760"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F5C60C1E-BE52-444A-B903-D3D3A7A6ABD9}" type="datetime4">
              <a:rPr lang="en-US" smtClean="0"/>
              <a:t>May 3, 2019</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‹N›</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6813550" y="1133856"/>
            <a:ext cx="4933950" cy="338328"/>
          </a:xfrm>
        </p:spPr>
        <p:txBody>
          <a:bodyPr anchor="b" anchorCtr="0"/>
          <a:lstStyle>
            <a:lvl1pPr marL="0" indent="0">
              <a:lnSpc>
                <a:spcPct val="90000"/>
              </a:lnSpc>
              <a:spcBef>
                <a:spcPts val="0"/>
              </a:spcBef>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377888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3-Column Table Layout</a:t>
            </a:r>
            <a:endParaRPr lang="en-CA" dirty="0"/>
          </a:p>
        </p:txBody>
      </p:sp>
      <p:sp>
        <p:nvSpPr>
          <p:cNvPr id="3" name="Text Placeholder 2"/>
          <p:cNvSpPr>
            <a:spLocks noGrp="1"/>
          </p:cNvSpPr>
          <p:nvPr>
            <p:ph type="body" idx="1" hasCustomPrompt="1"/>
          </p:nvPr>
        </p:nvSpPr>
        <p:spPr>
          <a:xfrm>
            <a:off x="1627187" y="1133856"/>
            <a:ext cx="3209544"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F5C60C1E-BE52-444A-B903-D3D3A7A6ABD9}" type="datetime4">
              <a:rPr lang="en-US" smtClean="0"/>
              <a:t>May 3, 2019</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‹N›</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5084064" y="1133856"/>
            <a:ext cx="320954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12" name="Text Placeholder 11"/>
          <p:cNvSpPr>
            <a:spLocks noGrp="1"/>
          </p:cNvSpPr>
          <p:nvPr>
            <p:ph type="body" sz="quarter" idx="15" hasCustomPrompt="1"/>
          </p:nvPr>
        </p:nvSpPr>
        <p:spPr>
          <a:xfrm>
            <a:off x="8534400" y="1133856"/>
            <a:ext cx="3213100" cy="338328"/>
          </a:xfrm>
        </p:spPr>
        <p:txBody>
          <a:bodyPr anchor="b" anchorCtr="0">
            <a:noAutofit/>
          </a:bodyPr>
          <a:lstStyle>
            <a:lvl1pPr marL="0" indent="0">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2454122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4-Column Table Layout</a:t>
            </a:r>
            <a:endParaRPr lang="en-CA" dirty="0"/>
          </a:p>
        </p:txBody>
      </p:sp>
      <p:sp>
        <p:nvSpPr>
          <p:cNvPr id="3" name="Text Placeholder 2"/>
          <p:cNvSpPr>
            <a:spLocks noGrp="1"/>
          </p:cNvSpPr>
          <p:nvPr>
            <p:ph type="body" idx="1" hasCustomPrompt="1"/>
          </p:nvPr>
        </p:nvSpPr>
        <p:spPr>
          <a:xfrm>
            <a:off x="1627187" y="1133856"/>
            <a:ext cx="2386584"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F5C60C1E-BE52-444A-B903-D3D3A7A6ABD9}" type="datetime4">
              <a:rPr lang="en-US" smtClean="0"/>
              <a:t>May 3, 2019</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‹N›</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4203805"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5" name="Text Placeholder 4"/>
          <p:cNvSpPr>
            <a:spLocks noGrp="1"/>
          </p:cNvSpPr>
          <p:nvPr>
            <p:ph type="body" sz="quarter" idx="15" hasCustomPrompt="1"/>
          </p:nvPr>
        </p:nvSpPr>
        <p:spPr>
          <a:xfrm>
            <a:off x="6780423"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12" name="Text Placeholder 11"/>
          <p:cNvSpPr>
            <a:spLocks noGrp="1"/>
          </p:cNvSpPr>
          <p:nvPr>
            <p:ph type="body" sz="quarter" idx="16" hasCustomPrompt="1"/>
          </p:nvPr>
        </p:nvSpPr>
        <p:spPr>
          <a:xfrm>
            <a:off x="9357042"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173953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Content with Caption Layout</a:t>
            </a:r>
            <a:endParaRPr lang="en-CA" dirty="0"/>
          </a:p>
        </p:txBody>
      </p:sp>
      <p:sp>
        <p:nvSpPr>
          <p:cNvPr id="7" name="Date Placeholder 6"/>
          <p:cNvSpPr>
            <a:spLocks noGrp="1"/>
          </p:cNvSpPr>
          <p:nvPr>
            <p:ph type="dt" sz="half" idx="11"/>
          </p:nvPr>
        </p:nvSpPr>
        <p:spPr>
          <a:xfrm>
            <a:off x="9537192" y="6472936"/>
            <a:ext cx="1876388" cy="182880"/>
          </a:xfrm>
        </p:spPr>
        <p:txBody>
          <a:bodyPr/>
          <a:lstStyle/>
          <a:p>
            <a:fld id="{F5C60C1E-BE52-444A-B903-D3D3A7A6ABD9}" type="datetime4">
              <a:rPr lang="en-US" smtClean="0"/>
              <a:t>May 3, 2019</a:t>
            </a:fld>
            <a:endParaRPr lang="en-CA"/>
          </a:p>
        </p:txBody>
      </p:sp>
      <p:sp>
        <p:nvSpPr>
          <p:cNvPr id="8" name="Footer Placeholder 7"/>
          <p:cNvSpPr>
            <a:spLocks noGrp="1"/>
          </p:cNvSpPr>
          <p:nvPr>
            <p:ph type="ftr" sz="quarter" idx="12"/>
          </p:nvPr>
        </p:nvSpPr>
        <p:spPr>
          <a:xfrm>
            <a:off x="1627632" y="6472976"/>
            <a:ext cx="2688336" cy="182880"/>
          </a:xfrm>
        </p:spPr>
        <p:txBody>
          <a:bodyPr/>
          <a:lstStyle/>
          <a:p>
            <a:r>
              <a:rPr lang="en-CA"/>
              <a:t>Presentation Title</a:t>
            </a:r>
          </a:p>
        </p:txBody>
      </p:sp>
      <p:sp>
        <p:nvSpPr>
          <p:cNvPr id="9" name="Slide Number Placeholder 8"/>
          <p:cNvSpPr>
            <a:spLocks noGrp="1"/>
          </p:cNvSpPr>
          <p:nvPr>
            <p:ph type="sldNum" sz="quarter" idx="13"/>
          </p:nvPr>
        </p:nvSpPr>
        <p:spPr>
          <a:xfrm>
            <a:off x="11413998" y="6475080"/>
            <a:ext cx="329636" cy="182880"/>
          </a:xfrm>
        </p:spPr>
        <p:txBody>
          <a:bodyPr/>
          <a:lstStyle/>
          <a:p>
            <a:fld id="{00E6A5BD-C011-4A45-AA3A-201790FB7F2B}" type="slidenum">
              <a:rPr lang="en-CA" smtClean="0"/>
              <a:t>‹N›</a:t>
            </a:fld>
            <a:endParaRPr lang="en-CA"/>
          </a:p>
        </p:txBody>
      </p:sp>
      <p:sp>
        <p:nvSpPr>
          <p:cNvPr id="10" name="Content Placeholder 9"/>
          <p:cNvSpPr>
            <a:spLocks noGrp="1"/>
          </p:cNvSpPr>
          <p:nvPr>
            <p:ph sz="quarter" idx="14"/>
          </p:nvPr>
        </p:nvSpPr>
        <p:spPr>
          <a:xfrm>
            <a:off x="1627188" y="1649413"/>
            <a:ext cx="9004300" cy="4489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Text Placeholder 4"/>
          <p:cNvSpPr>
            <a:spLocks noGrp="1"/>
          </p:cNvSpPr>
          <p:nvPr>
            <p:ph type="body" sz="quarter" idx="3" hasCustomPrompt="1"/>
          </p:nvPr>
        </p:nvSpPr>
        <p:spPr>
          <a:xfrm>
            <a:off x="1633538" y="1133856"/>
            <a:ext cx="8997950"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2328742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7188" y="1649413"/>
            <a:ext cx="8992616" cy="454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5" name="Date Placeholder 4"/>
          <p:cNvSpPr>
            <a:spLocks noGrp="1"/>
          </p:cNvSpPr>
          <p:nvPr>
            <p:ph type="dt" sz="half" idx="10"/>
          </p:nvPr>
        </p:nvSpPr>
        <p:spPr/>
        <p:txBody>
          <a:bodyPr/>
          <a:lstStyle/>
          <a:p>
            <a:fld id="{CDBE93D9-1E7C-4963-AD25-D0E8D4EECEE5}" type="datetime4">
              <a:rPr lang="en-US" smtClean="0"/>
              <a:t>May 3, 2019</a:t>
            </a:fld>
            <a:endParaRPr lang="en-CA"/>
          </a:p>
        </p:txBody>
      </p:sp>
      <p:sp>
        <p:nvSpPr>
          <p:cNvPr id="6" name="Footer Placeholder 5"/>
          <p:cNvSpPr>
            <a:spLocks noGrp="1"/>
          </p:cNvSpPr>
          <p:nvPr>
            <p:ph type="ftr" sz="quarter" idx="11"/>
          </p:nvPr>
        </p:nvSpPr>
        <p:spPr/>
        <p:txBody>
          <a:bodyPr/>
          <a:lstStyle/>
          <a:p>
            <a:r>
              <a:rPr lang="en-CA"/>
              <a:t>Presentation Title</a:t>
            </a:r>
          </a:p>
        </p:txBody>
      </p:sp>
      <p:sp>
        <p:nvSpPr>
          <p:cNvPr id="7" name="Slide Number Placeholder 6"/>
          <p:cNvSpPr>
            <a:spLocks noGrp="1"/>
          </p:cNvSpPr>
          <p:nvPr>
            <p:ph type="sldNum" sz="quarter" idx="12"/>
          </p:nvPr>
        </p:nvSpPr>
        <p:spPr/>
        <p:txBody>
          <a:bodyPr/>
          <a:lstStyle/>
          <a:p>
            <a:fld id="{00E6A5BD-C011-4A45-AA3A-201790FB7F2B}" type="slidenum">
              <a:rPr lang="en-CA" smtClean="0"/>
              <a:t>‹N›</a:t>
            </a:fld>
            <a:endParaRPr lang="en-CA"/>
          </a:p>
        </p:txBody>
      </p:sp>
      <p:sp>
        <p:nvSpPr>
          <p:cNvPr id="8" name="Title 7"/>
          <p:cNvSpPr>
            <a:spLocks noGrp="1"/>
          </p:cNvSpPr>
          <p:nvPr>
            <p:ph type="title" hasCustomPrompt="1"/>
          </p:nvPr>
        </p:nvSpPr>
        <p:spPr/>
        <p:txBody>
          <a:bodyPr/>
          <a:lstStyle>
            <a:lvl1pPr>
              <a:defRPr/>
            </a:lvl1pPr>
          </a:lstStyle>
          <a:p>
            <a:r>
              <a:rPr lang="en-US" dirty="0"/>
              <a:t>Picture with Caption Layout</a:t>
            </a:r>
            <a:endParaRPr lang="en-CA" dirty="0"/>
          </a:p>
        </p:txBody>
      </p:sp>
    </p:spTree>
    <p:extLst>
      <p:ext uri="{BB962C8B-B14F-4D97-AF65-F5344CB8AC3E}">
        <p14:creationId xmlns:p14="http://schemas.microsoft.com/office/powerpoint/2010/main" val="1944900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Only Layout</a:t>
            </a:r>
            <a:endParaRPr lang="en-CA" dirty="0"/>
          </a:p>
        </p:txBody>
      </p:sp>
      <p:sp>
        <p:nvSpPr>
          <p:cNvPr id="3" name="Date Placeholder 2"/>
          <p:cNvSpPr>
            <a:spLocks noGrp="1"/>
          </p:cNvSpPr>
          <p:nvPr>
            <p:ph type="dt" sz="half" idx="10"/>
          </p:nvPr>
        </p:nvSpPr>
        <p:spPr/>
        <p:txBody>
          <a:bodyPr/>
          <a:lstStyle/>
          <a:p>
            <a:fld id="{9AC9EBFE-5BA1-460F-BE92-8CF5579A714B}" type="datetime4">
              <a:rPr lang="en-US" smtClean="0"/>
              <a:t>May 3, 2019</a:t>
            </a:fld>
            <a:endParaRPr lang="en-CA"/>
          </a:p>
        </p:txBody>
      </p:sp>
      <p:sp>
        <p:nvSpPr>
          <p:cNvPr id="4" name="Footer Placeholder 3"/>
          <p:cNvSpPr>
            <a:spLocks noGrp="1"/>
          </p:cNvSpPr>
          <p:nvPr>
            <p:ph type="ftr" sz="quarter" idx="11"/>
          </p:nvPr>
        </p:nvSpPr>
        <p:spPr/>
        <p:txBody>
          <a:bodyPr/>
          <a:lstStyle/>
          <a:p>
            <a:r>
              <a:rPr lang="en-CA"/>
              <a:t>Presentation Title</a:t>
            </a:r>
          </a:p>
        </p:txBody>
      </p:sp>
      <p:sp>
        <p:nvSpPr>
          <p:cNvPr id="5" name="Slide Number Placeholder 4"/>
          <p:cNvSpPr>
            <a:spLocks noGrp="1"/>
          </p:cNvSpPr>
          <p:nvPr>
            <p:ph type="sldNum" sz="quarter" idx="12"/>
          </p:nvPr>
        </p:nvSpPr>
        <p:spPr/>
        <p:txBody>
          <a:bodyPr/>
          <a:lstStyle/>
          <a:p>
            <a:fld id="{00E6A5BD-C011-4A45-AA3A-201790FB7F2B}" type="slidenum">
              <a:rPr lang="en-CA" smtClean="0"/>
              <a:t>‹N›</a:t>
            </a:fld>
            <a:endParaRPr lang="en-CA"/>
          </a:p>
        </p:txBody>
      </p:sp>
    </p:spTree>
    <p:extLst>
      <p:ext uri="{BB962C8B-B14F-4D97-AF65-F5344CB8AC3E}">
        <p14:creationId xmlns:p14="http://schemas.microsoft.com/office/powerpoint/2010/main" val="1856208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146A8-A192-4F5D-A963-F694E58B90FD}" type="datetime4">
              <a:rPr lang="en-US" smtClean="0"/>
              <a:t>May 3, 2019</a:t>
            </a:fld>
            <a:endParaRPr lang="en-CA"/>
          </a:p>
        </p:txBody>
      </p:sp>
      <p:sp>
        <p:nvSpPr>
          <p:cNvPr id="3" name="Footer Placeholder 2"/>
          <p:cNvSpPr>
            <a:spLocks noGrp="1"/>
          </p:cNvSpPr>
          <p:nvPr>
            <p:ph type="ftr" sz="quarter" idx="11"/>
          </p:nvPr>
        </p:nvSpPr>
        <p:spPr/>
        <p:txBody>
          <a:bodyPr/>
          <a:lstStyle/>
          <a:p>
            <a:r>
              <a:rPr lang="en-CA"/>
              <a:t>Presentation Title</a:t>
            </a:r>
          </a:p>
        </p:txBody>
      </p:sp>
      <p:sp>
        <p:nvSpPr>
          <p:cNvPr id="4" name="Slide Number Placeholder 3"/>
          <p:cNvSpPr>
            <a:spLocks noGrp="1"/>
          </p:cNvSpPr>
          <p:nvPr>
            <p:ph type="sldNum" sz="quarter" idx="12"/>
          </p:nvPr>
        </p:nvSpPr>
        <p:spPr/>
        <p:txBody>
          <a:bodyPr/>
          <a:lstStyle/>
          <a:p>
            <a:fld id="{00E6A5BD-C011-4A45-AA3A-201790FB7F2B}" type="slidenum">
              <a:rPr lang="en-CA" smtClean="0"/>
              <a:t>‹N›</a:t>
            </a:fld>
            <a:endParaRPr lang="en-CA"/>
          </a:p>
        </p:txBody>
      </p:sp>
    </p:spTree>
    <p:extLst>
      <p:ext uri="{BB962C8B-B14F-4D97-AF65-F5344CB8AC3E}">
        <p14:creationId xmlns:p14="http://schemas.microsoft.com/office/powerpoint/2010/main" val="1004165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agline">
    <p:bg>
      <p:bgPr>
        <a:solidFill>
          <a:schemeClr val="bg1"/>
        </a:solidFill>
        <a:effectLst/>
      </p:bgPr>
    </p:bg>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230438" y="2952750"/>
            <a:ext cx="79105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AutoShape 3"/>
          <p:cNvSpPr>
            <a:spLocks noChangeAspect="1" noChangeArrowheads="1" noTextEdit="1"/>
          </p:cNvSpPr>
          <p:nvPr userDrawn="1"/>
        </p:nvSpPr>
        <p:spPr bwMode="auto">
          <a:xfrm>
            <a:off x="2230438" y="2952750"/>
            <a:ext cx="79105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noEditPoints="1"/>
          </p:cNvSpPr>
          <p:nvPr userDrawn="1"/>
        </p:nvSpPr>
        <p:spPr bwMode="auto">
          <a:xfrm>
            <a:off x="2231136" y="2951163"/>
            <a:ext cx="7927974" cy="949325"/>
          </a:xfrm>
          <a:custGeom>
            <a:avLst/>
            <a:gdLst>
              <a:gd name="T0" fmla="*/ 20 w 9061"/>
              <a:gd name="T1" fmla="*/ 64 h 1076"/>
              <a:gd name="T2" fmla="*/ 310 w 9061"/>
              <a:gd name="T3" fmla="*/ 832 h 1076"/>
              <a:gd name="T4" fmla="*/ 607 w 9061"/>
              <a:gd name="T5" fmla="*/ 832 h 1076"/>
              <a:gd name="T6" fmla="*/ 932 w 9061"/>
              <a:gd name="T7" fmla="*/ 811 h 1076"/>
              <a:gd name="T8" fmla="*/ 647 w 9061"/>
              <a:gd name="T9" fmla="*/ 352 h 1076"/>
              <a:gd name="T10" fmla="*/ 240 w 9061"/>
              <a:gd name="T11" fmla="*/ 296 h 1076"/>
              <a:gd name="T12" fmla="*/ 1565 w 9061"/>
              <a:gd name="T13" fmla="*/ 811 h 1076"/>
              <a:gd name="T14" fmla="*/ 1198 w 9061"/>
              <a:gd name="T15" fmla="*/ 386 h 1076"/>
              <a:gd name="T16" fmla="*/ 1307 w 9061"/>
              <a:gd name="T17" fmla="*/ 844 h 1076"/>
              <a:gd name="T18" fmla="*/ 1322 w 9061"/>
              <a:gd name="T19" fmla="*/ 770 h 1076"/>
              <a:gd name="T20" fmla="*/ 2155 w 9061"/>
              <a:gd name="T21" fmla="*/ 888 h 1076"/>
              <a:gd name="T22" fmla="*/ 1884 w 9061"/>
              <a:gd name="T23" fmla="*/ 658 h 1076"/>
              <a:gd name="T24" fmla="*/ 2127 w 9061"/>
              <a:gd name="T25" fmla="*/ 275 h 1076"/>
              <a:gd name="T26" fmla="*/ 1732 w 9061"/>
              <a:gd name="T27" fmla="*/ 801 h 1076"/>
              <a:gd name="T28" fmla="*/ 1792 w 9061"/>
              <a:gd name="T29" fmla="*/ 820 h 1076"/>
              <a:gd name="T30" fmla="*/ 1766 w 9061"/>
              <a:gd name="T31" fmla="*/ 461 h 1076"/>
              <a:gd name="T32" fmla="*/ 2300 w 9061"/>
              <a:gd name="T33" fmla="*/ 832 h 1076"/>
              <a:gd name="T34" fmla="*/ 2230 w 9061"/>
              <a:gd name="T35" fmla="*/ 811 h 1076"/>
              <a:gd name="T36" fmla="*/ 2214 w 9061"/>
              <a:gd name="T37" fmla="*/ 74 h 1076"/>
              <a:gd name="T38" fmla="*/ 2549 w 9061"/>
              <a:gd name="T39" fmla="*/ 413 h 1076"/>
              <a:gd name="T40" fmla="*/ 2908 w 9061"/>
              <a:gd name="T41" fmla="*/ 811 h 1076"/>
              <a:gd name="T42" fmla="*/ 2480 w 9061"/>
              <a:gd name="T43" fmla="*/ 275 h 1076"/>
              <a:gd name="T44" fmla="*/ 3428 w 9061"/>
              <a:gd name="T45" fmla="*/ 832 h 1076"/>
              <a:gd name="T46" fmla="*/ 3054 w 9061"/>
              <a:gd name="T47" fmla="*/ 382 h 1076"/>
              <a:gd name="T48" fmla="*/ 3006 w 9061"/>
              <a:gd name="T49" fmla="*/ 675 h 1076"/>
              <a:gd name="T50" fmla="*/ 3207 w 9061"/>
              <a:gd name="T51" fmla="*/ 770 h 1076"/>
              <a:gd name="T52" fmla="*/ 3207 w 9061"/>
              <a:gd name="T53" fmla="*/ 770 h 1076"/>
              <a:gd name="T54" fmla="*/ 3876 w 9061"/>
              <a:gd name="T55" fmla="*/ 788 h 1076"/>
              <a:gd name="T56" fmla="*/ 3856 w 9061"/>
              <a:gd name="T57" fmla="*/ 346 h 1076"/>
              <a:gd name="T58" fmla="*/ 3678 w 9061"/>
              <a:gd name="T59" fmla="*/ 125 h 1076"/>
              <a:gd name="T60" fmla="*/ 3513 w 9061"/>
              <a:gd name="T61" fmla="*/ 325 h 1076"/>
              <a:gd name="T62" fmla="*/ 4051 w 9061"/>
              <a:gd name="T63" fmla="*/ 296 h 1076"/>
              <a:gd name="T64" fmla="*/ 4030 w 9061"/>
              <a:gd name="T65" fmla="*/ 832 h 1076"/>
              <a:gd name="T66" fmla="*/ 4068 w 9061"/>
              <a:gd name="T67" fmla="*/ 74 h 1076"/>
              <a:gd name="T68" fmla="*/ 4248 w 9061"/>
              <a:gd name="T69" fmla="*/ 554 h 1076"/>
              <a:gd name="T70" fmla="*/ 4667 w 9061"/>
              <a:gd name="T71" fmla="*/ 554 h 1076"/>
              <a:gd name="T72" fmla="*/ 5132 w 9061"/>
              <a:gd name="T73" fmla="*/ 483 h 1076"/>
              <a:gd name="T74" fmla="*/ 5030 w 9061"/>
              <a:gd name="T75" fmla="*/ 264 h 1076"/>
              <a:gd name="T76" fmla="*/ 4774 w 9061"/>
              <a:gd name="T77" fmla="*/ 811 h 1076"/>
              <a:gd name="T78" fmla="*/ 6045 w 9061"/>
              <a:gd name="T79" fmla="*/ 465 h 1076"/>
              <a:gd name="T80" fmla="*/ 5824 w 9061"/>
              <a:gd name="T81" fmla="*/ 340 h 1076"/>
              <a:gd name="T82" fmla="*/ 5961 w 9061"/>
              <a:gd name="T83" fmla="*/ 761 h 1076"/>
              <a:gd name="T84" fmla="*/ 5694 w 9061"/>
              <a:gd name="T85" fmla="*/ 673 h 1076"/>
              <a:gd name="T86" fmla="*/ 6204 w 9061"/>
              <a:gd name="T87" fmla="*/ 346 h 1076"/>
              <a:gd name="T88" fmla="*/ 6434 w 9061"/>
              <a:gd name="T89" fmla="*/ 750 h 1076"/>
              <a:gd name="T90" fmla="*/ 6473 w 9061"/>
              <a:gd name="T91" fmla="*/ 296 h 1076"/>
              <a:gd name="T92" fmla="*/ 6204 w 9061"/>
              <a:gd name="T93" fmla="*/ 146 h 1076"/>
              <a:gd name="T94" fmla="*/ 6204 w 9061"/>
              <a:gd name="T95" fmla="*/ 346 h 1076"/>
              <a:gd name="T96" fmla="*/ 7189 w 9061"/>
              <a:gd name="T97" fmla="*/ 275 h 1076"/>
              <a:gd name="T98" fmla="*/ 6788 w 9061"/>
              <a:gd name="T99" fmla="*/ 275 h 1076"/>
              <a:gd name="T100" fmla="*/ 7040 w 9061"/>
              <a:gd name="T101" fmla="*/ 812 h 1076"/>
              <a:gd name="T102" fmla="*/ 7566 w 9061"/>
              <a:gd name="T103" fmla="*/ 306 h 1076"/>
              <a:gd name="T104" fmla="*/ 7868 w 9061"/>
              <a:gd name="T105" fmla="*/ 335 h 1076"/>
              <a:gd name="T106" fmla="*/ 7868 w 9061"/>
              <a:gd name="T107" fmla="*/ 264 h 1076"/>
              <a:gd name="T108" fmla="*/ 8321 w 9061"/>
              <a:gd name="T109" fmla="*/ 811 h 1076"/>
              <a:gd name="T110" fmla="*/ 8522 w 9061"/>
              <a:gd name="T111" fmla="*/ 269 h 1076"/>
              <a:gd name="T112" fmla="*/ 8231 w 9061"/>
              <a:gd name="T113" fmla="*/ 296 h 1076"/>
              <a:gd name="T114" fmla="*/ 9056 w 9061"/>
              <a:gd name="T115" fmla="*/ 813 h 1076"/>
              <a:gd name="T116" fmla="*/ 8704 w 9061"/>
              <a:gd name="T117" fmla="*/ 526 h 1076"/>
              <a:gd name="T118" fmla="*/ 8634 w 9061"/>
              <a:gd name="T119" fmla="*/ 832 h 1076"/>
              <a:gd name="T120" fmla="*/ 8988 w 9061"/>
              <a:gd name="T121" fmla="*/ 832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61" h="1076">
                <a:moveTo>
                  <a:pt x="74" y="832"/>
                </a:moveTo>
                <a:lnTo>
                  <a:pt x="74" y="832"/>
                </a:lnTo>
                <a:cubicBezTo>
                  <a:pt x="89" y="832"/>
                  <a:pt x="95" y="826"/>
                  <a:pt x="95" y="811"/>
                </a:cubicBezTo>
                <a:lnTo>
                  <a:pt x="95" y="85"/>
                </a:lnTo>
                <a:cubicBezTo>
                  <a:pt x="95" y="70"/>
                  <a:pt x="89" y="64"/>
                  <a:pt x="74" y="64"/>
                </a:cubicBezTo>
                <a:lnTo>
                  <a:pt x="20" y="64"/>
                </a:lnTo>
                <a:cubicBezTo>
                  <a:pt x="5" y="64"/>
                  <a:pt x="0" y="70"/>
                  <a:pt x="0" y="85"/>
                </a:cubicBezTo>
                <a:lnTo>
                  <a:pt x="0" y="811"/>
                </a:lnTo>
                <a:cubicBezTo>
                  <a:pt x="0" y="826"/>
                  <a:pt x="5" y="832"/>
                  <a:pt x="20" y="832"/>
                </a:cubicBezTo>
                <a:lnTo>
                  <a:pt x="74" y="832"/>
                </a:lnTo>
                <a:close/>
                <a:moveTo>
                  <a:pt x="310" y="832"/>
                </a:moveTo>
                <a:lnTo>
                  <a:pt x="310" y="832"/>
                </a:lnTo>
                <a:cubicBezTo>
                  <a:pt x="325" y="832"/>
                  <a:pt x="331" y="826"/>
                  <a:pt x="331" y="811"/>
                </a:cubicBezTo>
                <a:lnTo>
                  <a:pt x="331" y="413"/>
                </a:lnTo>
                <a:cubicBezTo>
                  <a:pt x="369" y="357"/>
                  <a:pt x="425" y="339"/>
                  <a:pt x="471" y="339"/>
                </a:cubicBezTo>
                <a:cubicBezTo>
                  <a:pt x="565" y="339"/>
                  <a:pt x="586" y="418"/>
                  <a:pt x="586" y="483"/>
                </a:cubicBezTo>
                <a:lnTo>
                  <a:pt x="586" y="811"/>
                </a:lnTo>
                <a:cubicBezTo>
                  <a:pt x="586" y="826"/>
                  <a:pt x="592" y="832"/>
                  <a:pt x="607" y="832"/>
                </a:cubicBezTo>
                <a:lnTo>
                  <a:pt x="655" y="832"/>
                </a:lnTo>
                <a:cubicBezTo>
                  <a:pt x="671" y="832"/>
                  <a:pt x="676" y="826"/>
                  <a:pt x="676" y="811"/>
                </a:cubicBezTo>
                <a:lnTo>
                  <a:pt x="676" y="413"/>
                </a:lnTo>
                <a:cubicBezTo>
                  <a:pt x="715" y="357"/>
                  <a:pt x="771" y="339"/>
                  <a:pt x="817" y="339"/>
                </a:cubicBezTo>
                <a:cubicBezTo>
                  <a:pt x="912" y="339"/>
                  <a:pt x="932" y="418"/>
                  <a:pt x="932" y="483"/>
                </a:cubicBezTo>
                <a:lnTo>
                  <a:pt x="932" y="811"/>
                </a:lnTo>
                <a:cubicBezTo>
                  <a:pt x="932" y="826"/>
                  <a:pt x="937" y="832"/>
                  <a:pt x="952" y="832"/>
                </a:cubicBezTo>
                <a:lnTo>
                  <a:pt x="1001" y="832"/>
                </a:lnTo>
                <a:cubicBezTo>
                  <a:pt x="1016" y="832"/>
                  <a:pt x="1022" y="826"/>
                  <a:pt x="1022" y="811"/>
                </a:cubicBezTo>
                <a:lnTo>
                  <a:pt x="1022" y="475"/>
                </a:lnTo>
                <a:cubicBezTo>
                  <a:pt x="1022" y="361"/>
                  <a:pt x="971" y="264"/>
                  <a:pt x="834" y="264"/>
                </a:cubicBezTo>
                <a:cubicBezTo>
                  <a:pt x="747" y="264"/>
                  <a:pt x="687" y="304"/>
                  <a:pt x="647" y="352"/>
                </a:cubicBezTo>
                <a:cubicBezTo>
                  <a:pt x="619" y="298"/>
                  <a:pt x="568" y="264"/>
                  <a:pt x="490" y="264"/>
                </a:cubicBezTo>
                <a:cubicBezTo>
                  <a:pt x="405" y="264"/>
                  <a:pt x="355" y="303"/>
                  <a:pt x="325" y="342"/>
                </a:cubicBezTo>
                <a:lnTo>
                  <a:pt x="325" y="296"/>
                </a:lnTo>
                <a:cubicBezTo>
                  <a:pt x="325" y="281"/>
                  <a:pt x="319" y="275"/>
                  <a:pt x="304" y="275"/>
                </a:cubicBezTo>
                <a:lnTo>
                  <a:pt x="261" y="275"/>
                </a:lnTo>
                <a:cubicBezTo>
                  <a:pt x="246" y="275"/>
                  <a:pt x="240" y="281"/>
                  <a:pt x="240" y="296"/>
                </a:cubicBezTo>
                <a:lnTo>
                  <a:pt x="240" y="811"/>
                </a:lnTo>
                <a:cubicBezTo>
                  <a:pt x="240" y="826"/>
                  <a:pt x="246" y="832"/>
                  <a:pt x="261" y="832"/>
                </a:cubicBezTo>
                <a:lnTo>
                  <a:pt x="310" y="832"/>
                </a:lnTo>
                <a:close/>
                <a:moveTo>
                  <a:pt x="1544" y="832"/>
                </a:moveTo>
                <a:lnTo>
                  <a:pt x="1544" y="832"/>
                </a:lnTo>
                <a:cubicBezTo>
                  <a:pt x="1559" y="832"/>
                  <a:pt x="1565" y="826"/>
                  <a:pt x="1565" y="811"/>
                </a:cubicBezTo>
                <a:lnTo>
                  <a:pt x="1565" y="465"/>
                </a:lnTo>
                <a:cubicBezTo>
                  <a:pt x="1565" y="346"/>
                  <a:pt x="1502" y="264"/>
                  <a:pt x="1351" y="264"/>
                </a:cubicBezTo>
                <a:cubicBezTo>
                  <a:pt x="1274" y="264"/>
                  <a:pt x="1203" y="286"/>
                  <a:pt x="1155" y="325"/>
                </a:cubicBezTo>
                <a:cubicBezTo>
                  <a:pt x="1145" y="333"/>
                  <a:pt x="1144" y="344"/>
                  <a:pt x="1151" y="355"/>
                </a:cubicBezTo>
                <a:lnTo>
                  <a:pt x="1169" y="382"/>
                </a:lnTo>
                <a:cubicBezTo>
                  <a:pt x="1179" y="395"/>
                  <a:pt x="1186" y="396"/>
                  <a:pt x="1198" y="386"/>
                </a:cubicBezTo>
                <a:cubicBezTo>
                  <a:pt x="1238" y="355"/>
                  <a:pt x="1292" y="340"/>
                  <a:pt x="1343" y="340"/>
                </a:cubicBezTo>
                <a:cubicBezTo>
                  <a:pt x="1454" y="340"/>
                  <a:pt x="1474" y="411"/>
                  <a:pt x="1474" y="479"/>
                </a:cubicBezTo>
                <a:lnTo>
                  <a:pt x="1474" y="526"/>
                </a:lnTo>
                <a:cubicBezTo>
                  <a:pt x="1444" y="513"/>
                  <a:pt x="1398" y="504"/>
                  <a:pt x="1343" y="504"/>
                </a:cubicBezTo>
                <a:cubicBezTo>
                  <a:pt x="1190" y="504"/>
                  <a:pt x="1122" y="578"/>
                  <a:pt x="1122" y="675"/>
                </a:cubicBezTo>
                <a:cubicBezTo>
                  <a:pt x="1122" y="772"/>
                  <a:pt x="1187" y="844"/>
                  <a:pt x="1307" y="844"/>
                </a:cubicBezTo>
                <a:cubicBezTo>
                  <a:pt x="1400" y="844"/>
                  <a:pt x="1450" y="801"/>
                  <a:pt x="1480" y="761"/>
                </a:cubicBezTo>
                <a:lnTo>
                  <a:pt x="1480" y="811"/>
                </a:lnTo>
                <a:cubicBezTo>
                  <a:pt x="1480" y="826"/>
                  <a:pt x="1486" y="832"/>
                  <a:pt x="1501" y="832"/>
                </a:cubicBezTo>
                <a:lnTo>
                  <a:pt x="1544" y="832"/>
                </a:lnTo>
                <a:close/>
                <a:moveTo>
                  <a:pt x="1322" y="770"/>
                </a:moveTo>
                <a:lnTo>
                  <a:pt x="1322" y="770"/>
                </a:lnTo>
                <a:cubicBezTo>
                  <a:pt x="1237" y="770"/>
                  <a:pt x="1213" y="719"/>
                  <a:pt x="1213" y="673"/>
                </a:cubicBezTo>
                <a:cubicBezTo>
                  <a:pt x="1213" y="615"/>
                  <a:pt x="1251" y="573"/>
                  <a:pt x="1355" y="573"/>
                </a:cubicBezTo>
                <a:cubicBezTo>
                  <a:pt x="1390" y="573"/>
                  <a:pt x="1444" y="578"/>
                  <a:pt x="1474" y="592"/>
                </a:cubicBezTo>
                <a:lnTo>
                  <a:pt x="1474" y="690"/>
                </a:lnTo>
                <a:cubicBezTo>
                  <a:pt x="1435" y="747"/>
                  <a:pt x="1380" y="770"/>
                  <a:pt x="1322" y="770"/>
                </a:cubicBezTo>
                <a:close/>
                <a:moveTo>
                  <a:pt x="2155" y="888"/>
                </a:moveTo>
                <a:lnTo>
                  <a:pt x="2155" y="888"/>
                </a:lnTo>
                <a:cubicBezTo>
                  <a:pt x="2155" y="790"/>
                  <a:pt x="2075" y="746"/>
                  <a:pt x="1974" y="746"/>
                </a:cubicBezTo>
                <a:lnTo>
                  <a:pt x="1834" y="746"/>
                </a:lnTo>
                <a:cubicBezTo>
                  <a:pt x="1766" y="746"/>
                  <a:pt x="1760" y="726"/>
                  <a:pt x="1760" y="709"/>
                </a:cubicBezTo>
                <a:cubicBezTo>
                  <a:pt x="1760" y="688"/>
                  <a:pt x="1771" y="666"/>
                  <a:pt x="1794" y="644"/>
                </a:cubicBezTo>
                <a:cubicBezTo>
                  <a:pt x="1820" y="653"/>
                  <a:pt x="1850" y="658"/>
                  <a:pt x="1884" y="658"/>
                </a:cubicBezTo>
                <a:cubicBezTo>
                  <a:pt x="2037" y="658"/>
                  <a:pt x="2094" y="559"/>
                  <a:pt x="2094" y="460"/>
                </a:cubicBezTo>
                <a:cubicBezTo>
                  <a:pt x="2094" y="409"/>
                  <a:pt x="2079" y="369"/>
                  <a:pt x="2039" y="335"/>
                </a:cubicBezTo>
                <a:cubicBezTo>
                  <a:pt x="2062" y="341"/>
                  <a:pt x="2098" y="346"/>
                  <a:pt x="2127" y="346"/>
                </a:cubicBezTo>
                <a:cubicBezTo>
                  <a:pt x="2141" y="346"/>
                  <a:pt x="2148" y="340"/>
                  <a:pt x="2148" y="325"/>
                </a:cubicBezTo>
                <a:lnTo>
                  <a:pt x="2148" y="296"/>
                </a:lnTo>
                <a:cubicBezTo>
                  <a:pt x="2148" y="281"/>
                  <a:pt x="2142" y="275"/>
                  <a:pt x="2127" y="275"/>
                </a:cubicBezTo>
                <a:lnTo>
                  <a:pt x="1958" y="275"/>
                </a:lnTo>
                <a:cubicBezTo>
                  <a:pt x="1937" y="268"/>
                  <a:pt x="1913" y="264"/>
                  <a:pt x="1881" y="264"/>
                </a:cubicBezTo>
                <a:cubicBezTo>
                  <a:pt x="1736" y="264"/>
                  <a:pt x="1677" y="362"/>
                  <a:pt x="1677" y="462"/>
                </a:cubicBezTo>
                <a:cubicBezTo>
                  <a:pt x="1677" y="522"/>
                  <a:pt x="1699" y="584"/>
                  <a:pt x="1754" y="622"/>
                </a:cubicBezTo>
                <a:cubicBezTo>
                  <a:pt x="1719" y="642"/>
                  <a:pt x="1681" y="674"/>
                  <a:pt x="1681" y="724"/>
                </a:cubicBezTo>
                <a:cubicBezTo>
                  <a:pt x="1681" y="762"/>
                  <a:pt x="1702" y="788"/>
                  <a:pt x="1732" y="801"/>
                </a:cubicBezTo>
                <a:cubicBezTo>
                  <a:pt x="1677" y="823"/>
                  <a:pt x="1640" y="862"/>
                  <a:pt x="1640" y="922"/>
                </a:cubicBezTo>
                <a:cubicBezTo>
                  <a:pt x="1640" y="1020"/>
                  <a:pt x="1736" y="1076"/>
                  <a:pt x="1882" y="1076"/>
                </a:cubicBezTo>
                <a:cubicBezTo>
                  <a:pt x="2060" y="1076"/>
                  <a:pt x="2155" y="994"/>
                  <a:pt x="2155" y="888"/>
                </a:cubicBezTo>
                <a:close/>
                <a:moveTo>
                  <a:pt x="1728" y="911"/>
                </a:moveTo>
                <a:lnTo>
                  <a:pt x="1728" y="911"/>
                </a:lnTo>
                <a:cubicBezTo>
                  <a:pt x="1728" y="873"/>
                  <a:pt x="1747" y="841"/>
                  <a:pt x="1792" y="820"/>
                </a:cubicBezTo>
                <a:lnTo>
                  <a:pt x="1956" y="820"/>
                </a:lnTo>
                <a:cubicBezTo>
                  <a:pt x="2038" y="820"/>
                  <a:pt x="2065" y="854"/>
                  <a:pt x="2065" y="897"/>
                </a:cubicBezTo>
                <a:cubicBezTo>
                  <a:pt x="2065" y="960"/>
                  <a:pt x="2009" y="1011"/>
                  <a:pt x="1884" y="1011"/>
                </a:cubicBezTo>
                <a:cubicBezTo>
                  <a:pt x="1762" y="1011"/>
                  <a:pt x="1728" y="963"/>
                  <a:pt x="1728" y="911"/>
                </a:cubicBezTo>
                <a:close/>
                <a:moveTo>
                  <a:pt x="1766" y="461"/>
                </a:moveTo>
                <a:lnTo>
                  <a:pt x="1766" y="461"/>
                </a:lnTo>
                <a:cubicBezTo>
                  <a:pt x="1766" y="385"/>
                  <a:pt x="1808" y="328"/>
                  <a:pt x="1886" y="328"/>
                </a:cubicBezTo>
                <a:cubicBezTo>
                  <a:pt x="1964" y="328"/>
                  <a:pt x="2005" y="385"/>
                  <a:pt x="2005" y="461"/>
                </a:cubicBezTo>
                <a:cubicBezTo>
                  <a:pt x="2005" y="537"/>
                  <a:pt x="1964" y="593"/>
                  <a:pt x="1886" y="593"/>
                </a:cubicBezTo>
                <a:cubicBezTo>
                  <a:pt x="1808" y="593"/>
                  <a:pt x="1766" y="537"/>
                  <a:pt x="1766" y="461"/>
                </a:cubicBezTo>
                <a:close/>
                <a:moveTo>
                  <a:pt x="2300" y="832"/>
                </a:moveTo>
                <a:lnTo>
                  <a:pt x="2300" y="832"/>
                </a:lnTo>
                <a:cubicBezTo>
                  <a:pt x="2315" y="832"/>
                  <a:pt x="2320" y="826"/>
                  <a:pt x="2320" y="811"/>
                </a:cubicBezTo>
                <a:lnTo>
                  <a:pt x="2320" y="296"/>
                </a:lnTo>
                <a:cubicBezTo>
                  <a:pt x="2320" y="281"/>
                  <a:pt x="2315" y="275"/>
                  <a:pt x="2300" y="275"/>
                </a:cubicBezTo>
                <a:lnTo>
                  <a:pt x="2251" y="275"/>
                </a:lnTo>
                <a:cubicBezTo>
                  <a:pt x="2236" y="275"/>
                  <a:pt x="2230" y="281"/>
                  <a:pt x="2230" y="296"/>
                </a:cubicBezTo>
                <a:lnTo>
                  <a:pt x="2230" y="811"/>
                </a:lnTo>
                <a:cubicBezTo>
                  <a:pt x="2230" y="826"/>
                  <a:pt x="2236" y="832"/>
                  <a:pt x="2251" y="832"/>
                </a:cubicBezTo>
                <a:lnTo>
                  <a:pt x="2300" y="832"/>
                </a:lnTo>
                <a:close/>
                <a:moveTo>
                  <a:pt x="2337" y="74"/>
                </a:moveTo>
                <a:lnTo>
                  <a:pt x="2337" y="74"/>
                </a:lnTo>
                <a:cubicBezTo>
                  <a:pt x="2337" y="40"/>
                  <a:pt x="2314" y="12"/>
                  <a:pt x="2275" y="12"/>
                </a:cubicBezTo>
                <a:cubicBezTo>
                  <a:pt x="2237" y="12"/>
                  <a:pt x="2214" y="40"/>
                  <a:pt x="2214" y="74"/>
                </a:cubicBezTo>
                <a:cubicBezTo>
                  <a:pt x="2214" y="109"/>
                  <a:pt x="2237" y="137"/>
                  <a:pt x="2275" y="137"/>
                </a:cubicBezTo>
                <a:cubicBezTo>
                  <a:pt x="2314" y="137"/>
                  <a:pt x="2337" y="109"/>
                  <a:pt x="2337" y="74"/>
                </a:cubicBezTo>
                <a:close/>
                <a:moveTo>
                  <a:pt x="2528" y="832"/>
                </a:moveTo>
                <a:lnTo>
                  <a:pt x="2528" y="832"/>
                </a:lnTo>
                <a:cubicBezTo>
                  <a:pt x="2543" y="832"/>
                  <a:pt x="2549" y="826"/>
                  <a:pt x="2549" y="811"/>
                </a:cubicBezTo>
                <a:lnTo>
                  <a:pt x="2549" y="413"/>
                </a:lnTo>
                <a:cubicBezTo>
                  <a:pt x="2590" y="357"/>
                  <a:pt x="2648" y="339"/>
                  <a:pt x="2696" y="339"/>
                </a:cubicBezTo>
                <a:cubicBezTo>
                  <a:pt x="2795" y="339"/>
                  <a:pt x="2817" y="418"/>
                  <a:pt x="2817" y="483"/>
                </a:cubicBezTo>
                <a:lnTo>
                  <a:pt x="2817" y="811"/>
                </a:lnTo>
                <a:cubicBezTo>
                  <a:pt x="2817" y="826"/>
                  <a:pt x="2823" y="832"/>
                  <a:pt x="2838" y="832"/>
                </a:cubicBezTo>
                <a:lnTo>
                  <a:pt x="2887" y="832"/>
                </a:lnTo>
                <a:cubicBezTo>
                  <a:pt x="2902" y="832"/>
                  <a:pt x="2908" y="826"/>
                  <a:pt x="2908" y="811"/>
                </a:cubicBezTo>
                <a:lnTo>
                  <a:pt x="2908" y="475"/>
                </a:lnTo>
                <a:cubicBezTo>
                  <a:pt x="2908" y="361"/>
                  <a:pt x="2853" y="264"/>
                  <a:pt x="2715" y="264"/>
                </a:cubicBezTo>
                <a:cubicBezTo>
                  <a:pt x="2627" y="264"/>
                  <a:pt x="2575" y="303"/>
                  <a:pt x="2543" y="342"/>
                </a:cubicBezTo>
                <a:lnTo>
                  <a:pt x="2543" y="296"/>
                </a:lnTo>
                <a:cubicBezTo>
                  <a:pt x="2543" y="281"/>
                  <a:pt x="2538" y="275"/>
                  <a:pt x="2522" y="275"/>
                </a:cubicBezTo>
                <a:lnTo>
                  <a:pt x="2480" y="275"/>
                </a:lnTo>
                <a:cubicBezTo>
                  <a:pt x="2464" y="275"/>
                  <a:pt x="2459" y="281"/>
                  <a:pt x="2459" y="296"/>
                </a:cubicBezTo>
                <a:lnTo>
                  <a:pt x="2459" y="811"/>
                </a:lnTo>
                <a:cubicBezTo>
                  <a:pt x="2459" y="826"/>
                  <a:pt x="2464" y="832"/>
                  <a:pt x="2480" y="832"/>
                </a:cubicBezTo>
                <a:lnTo>
                  <a:pt x="2528" y="832"/>
                </a:lnTo>
                <a:close/>
                <a:moveTo>
                  <a:pt x="3428" y="832"/>
                </a:moveTo>
                <a:lnTo>
                  <a:pt x="3428" y="832"/>
                </a:lnTo>
                <a:cubicBezTo>
                  <a:pt x="3443" y="832"/>
                  <a:pt x="3449" y="826"/>
                  <a:pt x="3449" y="811"/>
                </a:cubicBezTo>
                <a:lnTo>
                  <a:pt x="3449" y="465"/>
                </a:lnTo>
                <a:cubicBezTo>
                  <a:pt x="3449" y="346"/>
                  <a:pt x="3387" y="264"/>
                  <a:pt x="3236" y="264"/>
                </a:cubicBezTo>
                <a:cubicBezTo>
                  <a:pt x="3158" y="264"/>
                  <a:pt x="3087" y="286"/>
                  <a:pt x="3040" y="325"/>
                </a:cubicBezTo>
                <a:cubicBezTo>
                  <a:pt x="3029" y="333"/>
                  <a:pt x="3028" y="344"/>
                  <a:pt x="3035" y="355"/>
                </a:cubicBezTo>
                <a:lnTo>
                  <a:pt x="3054" y="382"/>
                </a:lnTo>
                <a:cubicBezTo>
                  <a:pt x="3063" y="395"/>
                  <a:pt x="3070" y="396"/>
                  <a:pt x="3083" y="386"/>
                </a:cubicBezTo>
                <a:cubicBezTo>
                  <a:pt x="3122" y="355"/>
                  <a:pt x="3177" y="340"/>
                  <a:pt x="3228" y="340"/>
                </a:cubicBezTo>
                <a:cubicBezTo>
                  <a:pt x="3338" y="340"/>
                  <a:pt x="3359" y="411"/>
                  <a:pt x="3359" y="479"/>
                </a:cubicBezTo>
                <a:lnTo>
                  <a:pt x="3359" y="526"/>
                </a:lnTo>
                <a:cubicBezTo>
                  <a:pt x="3329" y="513"/>
                  <a:pt x="3282" y="504"/>
                  <a:pt x="3228" y="504"/>
                </a:cubicBezTo>
                <a:cubicBezTo>
                  <a:pt x="3074" y="504"/>
                  <a:pt x="3006" y="578"/>
                  <a:pt x="3006" y="675"/>
                </a:cubicBezTo>
                <a:cubicBezTo>
                  <a:pt x="3006" y="772"/>
                  <a:pt x="3071" y="844"/>
                  <a:pt x="3192" y="844"/>
                </a:cubicBezTo>
                <a:cubicBezTo>
                  <a:pt x="3284" y="844"/>
                  <a:pt x="3334" y="801"/>
                  <a:pt x="3364" y="761"/>
                </a:cubicBezTo>
                <a:lnTo>
                  <a:pt x="3364" y="811"/>
                </a:lnTo>
                <a:cubicBezTo>
                  <a:pt x="3364" y="826"/>
                  <a:pt x="3370" y="832"/>
                  <a:pt x="3385" y="832"/>
                </a:cubicBezTo>
                <a:lnTo>
                  <a:pt x="3428" y="832"/>
                </a:lnTo>
                <a:close/>
                <a:moveTo>
                  <a:pt x="3207" y="770"/>
                </a:moveTo>
                <a:lnTo>
                  <a:pt x="3207" y="770"/>
                </a:lnTo>
                <a:cubicBezTo>
                  <a:pt x="3121" y="770"/>
                  <a:pt x="3098" y="719"/>
                  <a:pt x="3098" y="673"/>
                </a:cubicBezTo>
                <a:cubicBezTo>
                  <a:pt x="3098" y="615"/>
                  <a:pt x="3135" y="573"/>
                  <a:pt x="3239" y="573"/>
                </a:cubicBezTo>
                <a:cubicBezTo>
                  <a:pt x="3274" y="573"/>
                  <a:pt x="3329" y="578"/>
                  <a:pt x="3359" y="592"/>
                </a:cubicBezTo>
                <a:lnTo>
                  <a:pt x="3359" y="690"/>
                </a:lnTo>
                <a:cubicBezTo>
                  <a:pt x="3319" y="747"/>
                  <a:pt x="3265" y="770"/>
                  <a:pt x="3207" y="770"/>
                </a:cubicBezTo>
                <a:close/>
                <a:moveTo>
                  <a:pt x="3608" y="346"/>
                </a:moveTo>
                <a:lnTo>
                  <a:pt x="3608" y="346"/>
                </a:lnTo>
                <a:lnTo>
                  <a:pt x="3608" y="676"/>
                </a:lnTo>
                <a:cubicBezTo>
                  <a:pt x="3608" y="799"/>
                  <a:pt x="3663" y="844"/>
                  <a:pt x="3760" y="844"/>
                </a:cubicBezTo>
                <a:cubicBezTo>
                  <a:pt x="3798" y="844"/>
                  <a:pt x="3834" y="837"/>
                  <a:pt x="3867" y="818"/>
                </a:cubicBezTo>
                <a:cubicBezTo>
                  <a:pt x="3878" y="811"/>
                  <a:pt x="3882" y="802"/>
                  <a:pt x="3876" y="788"/>
                </a:cubicBezTo>
                <a:lnTo>
                  <a:pt x="3863" y="758"/>
                </a:lnTo>
                <a:cubicBezTo>
                  <a:pt x="3858" y="745"/>
                  <a:pt x="3851" y="743"/>
                  <a:pt x="3838" y="750"/>
                </a:cubicBezTo>
                <a:cubicBezTo>
                  <a:pt x="3818" y="761"/>
                  <a:pt x="3797" y="768"/>
                  <a:pt x="3772" y="768"/>
                </a:cubicBezTo>
                <a:cubicBezTo>
                  <a:pt x="3717" y="768"/>
                  <a:pt x="3699" y="734"/>
                  <a:pt x="3699" y="673"/>
                </a:cubicBezTo>
                <a:lnTo>
                  <a:pt x="3699" y="346"/>
                </a:lnTo>
                <a:lnTo>
                  <a:pt x="3856" y="346"/>
                </a:lnTo>
                <a:cubicBezTo>
                  <a:pt x="3871" y="346"/>
                  <a:pt x="3877" y="340"/>
                  <a:pt x="3877" y="325"/>
                </a:cubicBezTo>
                <a:lnTo>
                  <a:pt x="3877" y="296"/>
                </a:lnTo>
                <a:cubicBezTo>
                  <a:pt x="3877" y="281"/>
                  <a:pt x="3871" y="275"/>
                  <a:pt x="3856" y="275"/>
                </a:cubicBezTo>
                <a:lnTo>
                  <a:pt x="3699" y="275"/>
                </a:lnTo>
                <a:lnTo>
                  <a:pt x="3699" y="146"/>
                </a:lnTo>
                <a:cubicBezTo>
                  <a:pt x="3699" y="131"/>
                  <a:pt x="3693" y="125"/>
                  <a:pt x="3678" y="125"/>
                </a:cubicBezTo>
                <a:lnTo>
                  <a:pt x="3629" y="125"/>
                </a:lnTo>
                <a:cubicBezTo>
                  <a:pt x="3614" y="125"/>
                  <a:pt x="3608" y="131"/>
                  <a:pt x="3608" y="146"/>
                </a:cubicBezTo>
                <a:lnTo>
                  <a:pt x="3608" y="275"/>
                </a:lnTo>
                <a:lnTo>
                  <a:pt x="3534" y="275"/>
                </a:lnTo>
                <a:cubicBezTo>
                  <a:pt x="3519" y="275"/>
                  <a:pt x="3513" y="281"/>
                  <a:pt x="3513" y="296"/>
                </a:cubicBezTo>
                <a:lnTo>
                  <a:pt x="3513" y="325"/>
                </a:lnTo>
                <a:cubicBezTo>
                  <a:pt x="3513" y="340"/>
                  <a:pt x="3519" y="346"/>
                  <a:pt x="3534" y="346"/>
                </a:cubicBezTo>
                <a:lnTo>
                  <a:pt x="3608" y="346"/>
                </a:lnTo>
                <a:close/>
                <a:moveTo>
                  <a:pt x="4030" y="832"/>
                </a:moveTo>
                <a:lnTo>
                  <a:pt x="4030" y="832"/>
                </a:lnTo>
                <a:cubicBezTo>
                  <a:pt x="4045" y="832"/>
                  <a:pt x="4051" y="826"/>
                  <a:pt x="4051" y="811"/>
                </a:cubicBezTo>
                <a:lnTo>
                  <a:pt x="4051" y="296"/>
                </a:lnTo>
                <a:cubicBezTo>
                  <a:pt x="4051" y="281"/>
                  <a:pt x="4045" y="275"/>
                  <a:pt x="4030" y="275"/>
                </a:cubicBezTo>
                <a:lnTo>
                  <a:pt x="3982" y="275"/>
                </a:lnTo>
                <a:cubicBezTo>
                  <a:pt x="3967" y="275"/>
                  <a:pt x="3961" y="281"/>
                  <a:pt x="3961" y="296"/>
                </a:cubicBezTo>
                <a:lnTo>
                  <a:pt x="3961" y="811"/>
                </a:lnTo>
                <a:cubicBezTo>
                  <a:pt x="3961" y="826"/>
                  <a:pt x="3967" y="832"/>
                  <a:pt x="3982" y="832"/>
                </a:cubicBezTo>
                <a:lnTo>
                  <a:pt x="4030" y="832"/>
                </a:lnTo>
                <a:close/>
                <a:moveTo>
                  <a:pt x="4068" y="74"/>
                </a:moveTo>
                <a:lnTo>
                  <a:pt x="4068" y="74"/>
                </a:lnTo>
                <a:cubicBezTo>
                  <a:pt x="4068" y="40"/>
                  <a:pt x="4044" y="12"/>
                  <a:pt x="4006" y="12"/>
                </a:cubicBezTo>
                <a:cubicBezTo>
                  <a:pt x="3968" y="12"/>
                  <a:pt x="3945" y="40"/>
                  <a:pt x="3945" y="74"/>
                </a:cubicBezTo>
                <a:cubicBezTo>
                  <a:pt x="3945" y="109"/>
                  <a:pt x="3968" y="137"/>
                  <a:pt x="4006" y="137"/>
                </a:cubicBezTo>
                <a:cubicBezTo>
                  <a:pt x="4044" y="137"/>
                  <a:pt x="4068" y="109"/>
                  <a:pt x="4068" y="74"/>
                </a:cubicBezTo>
                <a:close/>
                <a:moveTo>
                  <a:pt x="4248" y="554"/>
                </a:moveTo>
                <a:lnTo>
                  <a:pt x="4248" y="554"/>
                </a:lnTo>
                <a:cubicBezTo>
                  <a:pt x="4248" y="439"/>
                  <a:pt x="4295" y="335"/>
                  <a:pt x="4411" y="335"/>
                </a:cubicBezTo>
                <a:cubicBezTo>
                  <a:pt x="4527" y="335"/>
                  <a:pt x="4573" y="439"/>
                  <a:pt x="4573" y="554"/>
                </a:cubicBezTo>
                <a:cubicBezTo>
                  <a:pt x="4573" y="668"/>
                  <a:pt x="4527" y="772"/>
                  <a:pt x="4411" y="772"/>
                </a:cubicBezTo>
                <a:cubicBezTo>
                  <a:pt x="4295" y="772"/>
                  <a:pt x="4248" y="668"/>
                  <a:pt x="4248" y="554"/>
                </a:cubicBezTo>
                <a:close/>
                <a:moveTo>
                  <a:pt x="4667" y="554"/>
                </a:moveTo>
                <a:lnTo>
                  <a:pt x="4667" y="554"/>
                </a:lnTo>
                <a:cubicBezTo>
                  <a:pt x="4667" y="404"/>
                  <a:pt x="4593" y="264"/>
                  <a:pt x="4411" y="264"/>
                </a:cubicBezTo>
                <a:cubicBezTo>
                  <a:pt x="4232" y="264"/>
                  <a:pt x="4155" y="404"/>
                  <a:pt x="4155" y="554"/>
                </a:cubicBezTo>
                <a:cubicBezTo>
                  <a:pt x="4155" y="703"/>
                  <a:pt x="4229" y="844"/>
                  <a:pt x="4411" y="844"/>
                </a:cubicBezTo>
                <a:cubicBezTo>
                  <a:pt x="4590" y="844"/>
                  <a:pt x="4667" y="703"/>
                  <a:pt x="4667" y="554"/>
                </a:cubicBezTo>
                <a:close/>
                <a:moveTo>
                  <a:pt x="4844" y="832"/>
                </a:moveTo>
                <a:lnTo>
                  <a:pt x="4844" y="832"/>
                </a:lnTo>
                <a:cubicBezTo>
                  <a:pt x="4859" y="832"/>
                  <a:pt x="4864" y="826"/>
                  <a:pt x="4864" y="811"/>
                </a:cubicBezTo>
                <a:lnTo>
                  <a:pt x="4864" y="413"/>
                </a:lnTo>
                <a:cubicBezTo>
                  <a:pt x="4905" y="357"/>
                  <a:pt x="4963" y="339"/>
                  <a:pt x="5012" y="339"/>
                </a:cubicBezTo>
                <a:cubicBezTo>
                  <a:pt x="5110" y="339"/>
                  <a:pt x="5132" y="418"/>
                  <a:pt x="5132" y="483"/>
                </a:cubicBezTo>
                <a:lnTo>
                  <a:pt x="5132" y="811"/>
                </a:lnTo>
                <a:cubicBezTo>
                  <a:pt x="5132" y="826"/>
                  <a:pt x="5138" y="832"/>
                  <a:pt x="5153" y="832"/>
                </a:cubicBezTo>
                <a:lnTo>
                  <a:pt x="5202" y="832"/>
                </a:lnTo>
                <a:cubicBezTo>
                  <a:pt x="5217" y="832"/>
                  <a:pt x="5223" y="826"/>
                  <a:pt x="5223" y="811"/>
                </a:cubicBezTo>
                <a:lnTo>
                  <a:pt x="5223" y="475"/>
                </a:lnTo>
                <a:cubicBezTo>
                  <a:pt x="5223" y="361"/>
                  <a:pt x="5168" y="264"/>
                  <a:pt x="5030" y="264"/>
                </a:cubicBezTo>
                <a:cubicBezTo>
                  <a:pt x="4942" y="264"/>
                  <a:pt x="4890" y="303"/>
                  <a:pt x="4859" y="342"/>
                </a:cubicBezTo>
                <a:lnTo>
                  <a:pt x="4859" y="296"/>
                </a:lnTo>
                <a:cubicBezTo>
                  <a:pt x="4859" y="281"/>
                  <a:pt x="4853" y="275"/>
                  <a:pt x="4838" y="275"/>
                </a:cubicBezTo>
                <a:lnTo>
                  <a:pt x="4795" y="275"/>
                </a:lnTo>
                <a:cubicBezTo>
                  <a:pt x="4780" y="275"/>
                  <a:pt x="4774" y="281"/>
                  <a:pt x="4774" y="296"/>
                </a:cubicBezTo>
                <a:lnTo>
                  <a:pt x="4774" y="811"/>
                </a:lnTo>
                <a:cubicBezTo>
                  <a:pt x="4774" y="826"/>
                  <a:pt x="4780" y="832"/>
                  <a:pt x="4795" y="832"/>
                </a:cubicBezTo>
                <a:lnTo>
                  <a:pt x="4844" y="832"/>
                </a:lnTo>
                <a:close/>
                <a:moveTo>
                  <a:pt x="6024" y="832"/>
                </a:moveTo>
                <a:lnTo>
                  <a:pt x="6024" y="832"/>
                </a:lnTo>
                <a:cubicBezTo>
                  <a:pt x="6039" y="832"/>
                  <a:pt x="6045" y="826"/>
                  <a:pt x="6045" y="811"/>
                </a:cubicBezTo>
                <a:lnTo>
                  <a:pt x="6045" y="465"/>
                </a:lnTo>
                <a:cubicBezTo>
                  <a:pt x="6045" y="346"/>
                  <a:pt x="5983" y="264"/>
                  <a:pt x="5832" y="264"/>
                </a:cubicBezTo>
                <a:cubicBezTo>
                  <a:pt x="5754" y="264"/>
                  <a:pt x="5683" y="286"/>
                  <a:pt x="5636" y="325"/>
                </a:cubicBezTo>
                <a:cubicBezTo>
                  <a:pt x="5625" y="333"/>
                  <a:pt x="5624" y="344"/>
                  <a:pt x="5631" y="355"/>
                </a:cubicBezTo>
                <a:lnTo>
                  <a:pt x="5650" y="382"/>
                </a:lnTo>
                <a:cubicBezTo>
                  <a:pt x="5659" y="395"/>
                  <a:pt x="5666" y="396"/>
                  <a:pt x="5679" y="386"/>
                </a:cubicBezTo>
                <a:cubicBezTo>
                  <a:pt x="5718" y="355"/>
                  <a:pt x="5773" y="340"/>
                  <a:pt x="5824" y="340"/>
                </a:cubicBezTo>
                <a:cubicBezTo>
                  <a:pt x="5934" y="340"/>
                  <a:pt x="5955" y="411"/>
                  <a:pt x="5955" y="479"/>
                </a:cubicBezTo>
                <a:lnTo>
                  <a:pt x="5955" y="526"/>
                </a:lnTo>
                <a:cubicBezTo>
                  <a:pt x="5925" y="513"/>
                  <a:pt x="5878" y="504"/>
                  <a:pt x="5824" y="504"/>
                </a:cubicBezTo>
                <a:cubicBezTo>
                  <a:pt x="5671" y="504"/>
                  <a:pt x="5602" y="578"/>
                  <a:pt x="5602" y="675"/>
                </a:cubicBezTo>
                <a:cubicBezTo>
                  <a:pt x="5602" y="772"/>
                  <a:pt x="5667" y="844"/>
                  <a:pt x="5788" y="844"/>
                </a:cubicBezTo>
                <a:cubicBezTo>
                  <a:pt x="5881" y="844"/>
                  <a:pt x="5930" y="801"/>
                  <a:pt x="5961" y="761"/>
                </a:cubicBezTo>
                <a:lnTo>
                  <a:pt x="5961" y="811"/>
                </a:lnTo>
                <a:cubicBezTo>
                  <a:pt x="5961" y="826"/>
                  <a:pt x="5966" y="832"/>
                  <a:pt x="5981" y="832"/>
                </a:cubicBezTo>
                <a:lnTo>
                  <a:pt x="6024" y="832"/>
                </a:lnTo>
                <a:close/>
                <a:moveTo>
                  <a:pt x="5803" y="770"/>
                </a:moveTo>
                <a:lnTo>
                  <a:pt x="5803" y="770"/>
                </a:lnTo>
                <a:cubicBezTo>
                  <a:pt x="5717" y="770"/>
                  <a:pt x="5694" y="719"/>
                  <a:pt x="5694" y="673"/>
                </a:cubicBezTo>
                <a:cubicBezTo>
                  <a:pt x="5694" y="615"/>
                  <a:pt x="5731" y="573"/>
                  <a:pt x="5835" y="573"/>
                </a:cubicBezTo>
                <a:cubicBezTo>
                  <a:pt x="5870" y="573"/>
                  <a:pt x="5925" y="578"/>
                  <a:pt x="5955" y="592"/>
                </a:cubicBezTo>
                <a:lnTo>
                  <a:pt x="5955" y="690"/>
                </a:lnTo>
                <a:cubicBezTo>
                  <a:pt x="5915" y="747"/>
                  <a:pt x="5861" y="770"/>
                  <a:pt x="5803" y="770"/>
                </a:cubicBezTo>
                <a:close/>
                <a:moveTo>
                  <a:pt x="6204" y="346"/>
                </a:moveTo>
                <a:lnTo>
                  <a:pt x="6204" y="346"/>
                </a:lnTo>
                <a:lnTo>
                  <a:pt x="6204" y="676"/>
                </a:lnTo>
                <a:cubicBezTo>
                  <a:pt x="6204" y="799"/>
                  <a:pt x="6259" y="844"/>
                  <a:pt x="6356" y="844"/>
                </a:cubicBezTo>
                <a:cubicBezTo>
                  <a:pt x="6395" y="844"/>
                  <a:pt x="6431" y="837"/>
                  <a:pt x="6463" y="818"/>
                </a:cubicBezTo>
                <a:cubicBezTo>
                  <a:pt x="6475" y="811"/>
                  <a:pt x="6478" y="802"/>
                  <a:pt x="6472" y="788"/>
                </a:cubicBezTo>
                <a:lnTo>
                  <a:pt x="6460" y="758"/>
                </a:lnTo>
                <a:cubicBezTo>
                  <a:pt x="6454" y="745"/>
                  <a:pt x="6447" y="743"/>
                  <a:pt x="6434" y="750"/>
                </a:cubicBezTo>
                <a:cubicBezTo>
                  <a:pt x="6414" y="761"/>
                  <a:pt x="6393" y="768"/>
                  <a:pt x="6368" y="768"/>
                </a:cubicBezTo>
                <a:cubicBezTo>
                  <a:pt x="6313" y="768"/>
                  <a:pt x="6295" y="734"/>
                  <a:pt x="6295" y="673"/>
                </a:cubicBezTo>
                <a:lnTo>
                  <a:pt x="6295" y="346"/>
                </a:lnTo>
                <a:lnTo>
                  <a:pt x="6453" y="346"/>
                </a:lnTo>
                <a:cubicBezTo>
                  <a:pt x="6468" y="346"/>
                  <a:pt x="6473" y="340"/>
                  <a:pt x="6473" y="325"/>
                </a:cubicBezTo>
                <a:lnTo>
                  <a:pt x="6473" y="296"/>
                </a:lnTo>
                <a:cubicBezTo>
                  <a:pt x="6473" y="281"/>
                  <a:pt x="6468" y="275"/>
                  <a:pt x="6453" y="275"/>
                </a:cubicBezTo>
                <a:lnTo>
                  <a:pt x="6295" y="275"/>
                </a:lnTo>
                <a:lnTo>
                  <a:pt x="6295" y="146"/>
                </a:lnTo>
                <a:cubicBezTo>
                  <a:pt x="6295" y="131"/>
                  <a:pt x="6289" y="125"/>
                  <a:pt x="6274" y="125"/>
                </a:cubicBezTo>
                <a:lnTo>
                  <a:pt x="6225" y="125"/>
                </a:lnTo>
                <a:cubicBezTo>
                  <a:pt x="6210" y="125"/>
                  <a:pt x="6204" y="131"/>
                  <a:pt x="6204" y="146"/>
                </a:cubicBezTo>
                <a:lnTo>
                  <a:pt x="6204" y="275"/>
                </a:lnTo>
                <a:lnTo>
                  <a:pt x="6130" y="275"/>
                </a:lnTo>
                <a:cubicBezTo>
                  <a:pt x="6115" y="275"/>
                  <a:pt x="6109" y="281"/>
                  <a:pt x="6109" y="296"/>
                </a:cubicBezTo>
                <a:lnTo>
                  <a:pt x="6109" y="325"/>
                </a:lnTo>
                <a:cubicBezTo>
                  <a:pt x="6109" y="340"/>
                  <a:pt x="6115" y="346"/>
                  <a:pt x="6130" y="346"/>
                </a:cubicBezTo>
                <a:lnTo>
                  <a:pt x="6204" y="346"/>
                </a:lnTo>
                <a:close/>
                <a:moveTo>
                  <a:pt x="7502" y="275"/>
                </a:moveTo>
                <a:lnTo>
                  <a:pt x="7502" y="275"/>
                </a:lnTo>
                <a:cubicBezTo>
                  <a:pt x="7487" y="275"/>
                  <a:pt x="7480" y="281"/>
                  <a:pt x="7478" y="296"/>
                </a:cubicBezTo>
                <a:cubicBezTo>
                  <a:pt x="7451" y="447"/>
                  <a:pt x="7398" y="628"/>
                  <a:pt x="7350" y="741"/>
                </a:cubicBezTo>
                <a:cubicBezTo>
                  <a:pt x="7298" y="628"/>
                  <a:pt x="7241" y="447"/>
                  <a:pt x="7214" y="296"/>
                </a:cubicBezTo>
                <a:cubicBezTo>
                  <a:pt x="7211" y="281"/>
                  <a:pt x="7204" y="275"/>
                  <a:pt x="7189" y="275"/>
                </a:cubicBezTo>
                <a:lnTo>
                  <a:pt x="7150" y="275"/>
                </a:lnTo>
                <a:cubicBezTo>
                  <a:pt x="7135" y="275"/>
                  <a:pt x="7128" y="281"/>
                  <a:pt x="7125" y="296"/>
                </a:cubicBezTo>
                <a:cubicBezTo>
                  <a:pt x="7099" y="447"/>
                  <a:pt x="7042" y="628"/>
                  <a:pt x="6990" y="741"/>
                </a:cubicBezTo>
                <a:cubicBezTo>
                  <a:pt x="6942" y="628"/>
                  <a:pt x="6889" y="447"/>
                  <a:pt x="6862" y="296"/>
                </a:cubicBezTo>
                <a:cubicBezTo>
                  <a:pt x="6860" y="281"/>
                  <a:pt x="6853" y="275"/>
                  <a:pt x="6838" y="275"/>
                </a:cubicBezTo>
                <a:lnTo>
                  <a:pt x="6788" y="275"/>
                </a:lnTo>
                <a:cubicBezTo>
                  <a:pt x="6776" y="275"/>
                  <a:pt x="6770" y="281"/>
                  <a:pt x="6770" y="290"/>
                </a:cubicBezTo>
                <a:cubicBezTo>
                  <a:pt x="6770" y="295"/>
                  <a:pt x="6772" y="301"/>
                  <a:pt x="6773" y="306"/>
                </a:cubicBezTo>
                <a:cubicBezTo>
                  <a:pt x="6808" y="483"/>
                  <a:pt x="6877" y="688"/>
                  <a:pt x="6935" y="813"/>
                </a:cubicBezTo>
                <a:cubicBezTo>
                  <a:pt x="6941" y="826"/>
                  <a:pt x="6950" y="832"/>
                  <a:pt x="6965" y="832"/>
                </a:cubicBezTo>
                <a:lnTo>
                  <a:pt x="7011" y="832"/>
                </a:lnTo>
                <a:cubicBezTo>
                  <a:pt x="7026" y="832"/>
                  <a:pt x="7034" y="826"/>
                  <a:pt x="7040" y="812"/>
                </a:cubicBezTo>
                <a:cubicBezTo>
                  <a:pt x="7104" y="659"/>
                  <a:pt x="7147" y="533"/>
                  <a:pt x="7169" y="412"/>
                </a:cubicBezTo>
                <a:cubicBezTo>
                  <a:pt x="7193" y="533"/>
                  <a:pt x="7234" y="659"/>
                  <a:pt x="7301" y="813"/>
                </a:cubicBezTo>
                <a:cubicBezTo>
                  <a:pt x="7306" y="826"/>
                  <a:pt x="7314" y="832"/>
                  <a:pt x="7330" y="832"/>
                </a:cubicBezTo>
                <a:lnTo>
                  <a:pt x="7374" y="832"/>
                </a:lnTo>
                <a:cubicBezTo>
                  <a:pt x="7389" y="832"/>
                  <a:pt x="7398" y="825"/>
                  <a:pt x="7404" y="813"/>
                </a:cubicBezTo>
                <a:cubicBezTo>
                  <a:pt x="7465" y="690"/>
                  <a:pt x="7531" y="483"/>
                  <a:pt x="7566" y="306"/>
                </a:cubicBezTo>
                <a:cubicBezTo>
                  <a:pt x="7567" y="301"/>
                  <a:pt x="7568" y="295"/>
                  <a:pt x="7568" y="290"/>
                </a:cubicBezTo>
                <a:cubicBezTo>
                  <a:pt x="7568" y="281"/>
                  <a:pt x="7563" y="275"/>
                  <a:pt x="7551" y="275"/>
                </a:cubicBezTo>
                <a:lnTo>
                  <a:pt x="7502" y="275"/>
                </a:lnTo>
                <a:close/>
                <a:moveTo>
                  <a:pt x="7705" y="554"/>
                </a:moveTo>
                <a:lnTo>
                  <a:pt x="7705" y="554"/>
                </a:lnTo>
                <a:cubicBezTo>
                  <a:pt x="7705" y="439"/>
                  <a:pt x="7752" y="335"/>
                  <a:pt x="7868" y="335"/>
                </a:cubicBezTo>
                <a:cubicBezTo>
                  <a:pt x="7984" y="335"/>
                  <a:pt x="8030" y="439"/>
                  <a:pt x="8030" y="554"/>
                </a:cubicBezTo>
                <a:cubicBezTo>
                  <a:pt x="8030" y="668"/>
                  <a:pt x="7984" y="772"/>
                  <a:pt x="7868" y="772"/>
                </a:cubicBezTo>
                <a:cubicBezTo>
                  <a:pt x="7752" y="772"/>
                  <a:pt x="7705" y="668"/>
                  <a:pt x="7705" y="554"/>
                </a:cubicBezTo>
                <a:close/>
                <a:moveTo>
                  <a:pt x="8124" y="554"/>
                </a:moveTo>
                <a:lnTo>
                  <a:pt x="8124" y="554"/>
                </a:lnTo>
                <a:cubicBezTo>
                  <a:pt x="8124" y="404"/>
                  <a:pt x="8050" y="264"/>
                  <a:pt x="7868" y="264"/>
                </a:cubicBezTo>
                <a:cubicBezTo>
                  <a:pt x="7689" y="264"/>
                  <a:pt x="7611" y="404"/>
                  <a:pt x="7611" y="554"/>
                </a:cubicBezTo>
                <a:cubicBezTo>
                  <a:pt x="7611" y="703"/>
                  <a:pt x="7686" y="844"/>
                  <a:pt x="7868" y="844"/>
                </a:cubicBezTo>
                <a:cubicBezTo>
                  <a:pt x="8046" y="844"/>
                  <a:pt x="8124" y="703"/>
                  <a:pt x="8124" y="554"/>
                </a:cubicBezTo>
                <a:close/>
                <a:moveTo>
                  <a:pt x="8300" y="832"/>
                </a:moveTo>
                <a:lnTo>
                  <a:pt x="8300" y="832"/>
                </a:lnTo>
                <a:cubicBezTo>
                  <a:pt x="8315" y="832"/>
                  <a:pt x="8321" y="826"/>
                  <a:pt x="8321" y="811"/>
                </a:cubicBezTo>
                <a:lnTo>
                  <a:pt x="8321" y="413"/>
                </a:lnTo>
                <a:cubicBezTo>
                  <a:pt x="8357" y="363"/>
                  <a:pt x="8410" y="346"/>
                  <a:pt x="8455" y="346"/>
                </a:cubicBezTo>
                <a:cubicBezTo>
                  <a:pt x="8471" y="346"/>
                  <a:pt x="8487" y="348"/>
                  <a:pt x="8503" y="353"/>
                </a:cubicBezTo>
                <a:cubicBezTo>
                  <a:pt x="8518" y="356"/>
                  <a:pt x="8524" y="353"/>
                  <a:pt x="8528" y="338"/>
                </a:cubicBezTo>
                <a:lnTo>
                  <a:pt x="8537" y="295"/>
                </a:lnTo>
                <a:cubicBezTo>
                  <a:pt x="8540" y="282"/>
                  <a:pt x="8535" y="273"/>
                  <a:pt x="8522" y="269"/>
                </a:cubicBezTo>
                <a:cubicBezTo>
                  <a:pt x="8506" y="265"/>
                  <a:pt x="8488" y="264"/>
                  <a:pt x="8473" y="264"/>
                </a:cubicBezTo>
                <a:cubicBezTo>
                  <a:pt x="8392" y="264"/>
                  <a:pt x="8347" y="308"/>
                  <a:pt x="8315" y="348"/>
                </a:cubicBezTo>
                <a:lnTo>
                  <a:pt x="8315" y="296"/>
                </a:lnTo>
                <a:cubicBezTo>
                  <a:pt x="8315" y="281"/>
                  <a:pt x="8310" y="275"/>
                  <a:pt x="8294" y="275"/>
                </a:cubicBezTo>
                <a:lnTo>
                  <a:pt x="8252" y="275"/>
                </a:lnTo>
                <a:cubicBezTo>
                  <a:pt x="8236" y="275"/>
                  <a:pt x="8231" y="281"/>
                  <a:pt x="8231" y="296"/>
                </a:cubicBezTo>
                <a:lnTo>
                  <a:pt x="8231" y="811"/>
                </a:lnTo>
                <a:cubicBezTo>
                  <a:pt x="8231" y="826"/>
                  <a:pt x="8236" y="832"/>
                  <a:pt x="8252" y="832"/>
                </a:cubicBezTo>
                <a:lnTo>
                  <a:pt x="8300" y="832"/>
                </a:lnTo>
                <a:close/>
                <a:moveTo>
                  <a:pt x="9044" y="832"/>
                </a:moveTo>
                <a:lnTo>
                  <a:pt x="9044" y="832"/>
                </a:lnTo>
                <a:cubicBezTo>
                  <a:pt x="9058" y="832"/>
                  <a:pt x="9061" y="825"/>
                  <a:pt x="9056" y="813"/>
                </a:cubicBezTo>
                <a:cubicBezTo>
                  <a:pt x="9009" y="716"/>
                  <a:pt x="8919" y="595"/>
                  <a:pt x="8833" y="515"/>
                </a:cubicBezTo>
                <a:cubicBezTo>
                  <a:pt x="8909" y="447"/>
                  <a:pt x="8978" y="369"/>
                  <a:pt x="9028" y="293"/>
                </a:cubicBezTo>
                <a:cubicBezTo>
                  <a:pt x="9035" y="282"/>
                  <a:pt x="9031" y="275"/>
                  <a:pt x="9018" y="275"/>
                </a:cubicBezTo>
                <a:lnTo>
                  <a:pt x="8962" y="275"/>
                </a:lnTo>
                <a:cubicBezTo>
                  <a:pt x="8945" y="275"/>
                  <a:pt x="8937" y="280"/>
                  <a:pt x="8928" y="293"/>
                </a:cubicBezTo>
                <a:cubicBezTo>
                  <a:pt x="8878" y="367"/>
                  <a:pt x="8789" y="465"/>
                  <a:pt x="8704" y="526"/>
                </a:cubicBezTo>
                <a:lnTo>
                  <a:pt x="8704" y="20"/>
                </a:lnTo>
                <a:cubicBezTo>
                  <a:pt x="8704" y="5"/>
                  <a:pt x="8698" y="0"/>
                  <a:pt x="8683" y="0"/>
                </a:cubicBezTo>
                <a:lnTo>
                  <a:pt x="8634" y="0"/>
                </a:lnTo>
                <a:cubicBezTo>
                  <a:pt x="8619" y="0"/>
                  <a:pt x="8614" y="5"/>
                  <a:pt x="8614" y="20"/>
                </a:cubicBezTo>
                <a:lnTo>
                  <a:pt x="8614" y="811"/>
                </a:lnTo>
                <a:cubicBezTo>
                  <a:pt x="8614" y="826"/>
                  <a:pt x="8619" y="832"/>
                  <a:pt x="8634" y="832"/>
                </a:cubicBezTo>
                <a:lnTo>
                  <a:pt x="8683" y="832"/>
                </a:lnTo>
                <a:cubicBezTo>
                  <a:pt x="8698" y="832"/>
                  <a:pt x="8704" y="826"/>
                  <a:pt x="8704" y="811"/>
                </a:cubicBezTo>
                <a:lnTo>
                  <a:pt x="8704" y="613"/>
                </a:lnTo>
                <a:cubicBezTo>
                  <a:pt x="8727" y="598"/>
                  <a:pt x="8750" y="581"/>
                  <a:pt x="8773" y="564"/>
                </a:cubicBezTo>
                <a:cubicBezTo>
                  <a:pt x="8846" y="634"/>
                  <a:pt x="8914" y="732"/>
                  <a:pt x="8958" y="813"/>
                </a:cubicBezTo>
                <a:cubicBezTo>
                  <a:pt x="8965" y="827"/>
                  <a:pt x="8973" y="832"/>
                  <a:pt x="8988" y="832"/>
                </a:cubicBezTo>
                <a:lnTo>
                  <a:pt x="9044" y="83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00232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onogram 1">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8888" y="2185416"/>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
          <p:cNvSpPr>
            <a:spLocks noChangeAspect="1" noChangeArrowheads="1" noTextEdit="1"/>
          </p:cNvSpPr>
          <p:nvPr userDrawn="1"/>
        </p:nvSpPr>
        <p:spPr bwMode="auto">
          <a:xfrm>
            <a:off x="4819650" y="2185988"/>
            <a:ext cx="254317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86578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Monogram 2">
    <p:bg>
      <p:bgPr>
        <a:solidFill>
          <a:schemeClr val="accent1"/>
        </a:solidFill>
        <a:effectLst/>
      </p:bgPr>
    </p:bg>
    <p:spTree>
      <p:nvGrpSpPr>
        <p:cNvPr id="1" name=""/>
        <p:cNvGrpSpPr/>
        <p:nvPr/>
      </p:nvGrpSpPr>
      <p:grpSpPr>
        <a:xfrm>
          <a:off x="0" y="0"/>
          <a:ext cx="0" cy="0"/>
          <a:chOff x="0" y="0"/>
          <a:chExt cx="0" cy="0"/>
        </a:xfrm>
      </p:grpSpPr>
      <p:pic>
        <p:nvPicPr>
          <p:cNvPr id="3" name="Picture 3" descr="I:\Dockets\1421 SmallStuff GE PPT\Graphics\GEWhite.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18888" y="2185416"/>
            <a:ext cx="2542032" cy="254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1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1.emf"/><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5/3/2019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12648" y="6345936"/>
            <a:ext cx="384048" cy="384048"/>
          </a:xfrm>
          <a:prstGeom prst="rect">
            <a:avLst/>
          </a:prstGeom>
        </p:spPr>
      </p:pic>
      <p:sp>
        <p:nvSpPr>
          <p:cNvPr id="2" name="Title Placeholder 1"/>
          <p:cNvSpPr>
            <a:spLocks noGrp="1"/>
          </p:cNvSpPr>
          <p:nvPr>
            <p:ph type="title"/>
          </p:nvPr>
        </p:nvSpPr>
        <p:spPr>
          <a:xfrm>
            <a:off x="1627188" y="222086"/>
            <a:ext cx="8997696" cy="914400"/>
          </a:xfrm>
          <a:prstGeom prst="rect">
            <a:avLst/>
          </a:prstGeom>
        </p:spPr>
        <p:txBody>
          <a:bodyPr vert="horz" lIns="0" tIns="0" rIns="0" bIns="0" rtlCol="0" anchor="ctr" anchorCtr="0">
            <a:noAutofit/>
          </a:bodyPr>
          <a:lstStyle/>
          <a:p>
            <a:r>
              <a:rPr lang="en-US"/>
              <a:t>Click to edit Master title style</a:t>
            </a:r>
            <a:endParaRPr lang="en-CA" dirty="0"/>
          </a:p>
        </p:txBody>
      </p:sp>
      <p:sp>
        <p:nvSpPr>
          <p:cNvPr id="3" name="Text Placeholder 2"/>
          <p:cNvSpPr>
            <a:spLocks noGrp="1"/>
          </p:cNvSpPr>
          <p:nvPr>
            <p:ph type="body" idx="1"/>
          </p:nvPr>
        </p:nvSpPr>
        <p:spPr>
          <a:xfrm>
            <a:off x="1627189" y="1846398"/>
            <a:ext cx="8997696" cy="4343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9537192" y="6472936"/>
            <a:ext cx="1876388" cy="182880"/>
          </a:xfrm>
          <a:prstGeom prst="rect">
            <a:avLst/>
          </a:prstGeom>
        </p:spPr>
        <p:txBody>
          <a:bodyPr vert="horz" lIns="0" tIns="0" rIns="0" bIns="0" rtlCol="0" anchor="t" anchorCtr="0">
            <a:noAutofit/>
          </a:bodyPr>
          <a:lstStyle>
            <a:lvl1pPr algn="r">
              <a:defRPr sz="1200">
                <a:solidFill>
                  <a:schemeClr val="accent2"/>
                </a:solidFill>
              </a:defRPr>
            </a:lvl1pPr>
          </a:lstStyle>
          <a:p>
            <a:fld id="{59AD7A44-F5B9-48AC-81DD-DBE0808B6C3A}" type="datetime4">
              <a:rPr lang="en-US" smtClean="0"/>
              <a:t>May 3, 2019</a:t>
            </a:fld>
            <a:endParaRPr lang="en-CA" dirty="0"/>
          </a:p>
        </p:txBody>
      </p:sp>
      <p:sp>
        <p:nvSpPr>
          <p:cNvPr id="5" name="Footer Placeholder 4"/>
          <p:cNvSpPr>
            <a:spLocks noGrp="1"/>
          </p:cNvSpPr>
          <p:nvPr>
            <p:ph type="ftr" sz="quarter" idx="3"/>
          </p:nvPr>
        </p:nvSpPr>
        <p:spPr>
          <a:xfrm>
            <a:off x="1627632" y="6472976"/>
            <a:ext cx="2688336" cy="182880"/>
          </a:xfrm>
          <a:prstGeom prst="rect">
            <a:avLst/>
          </a:prstGeom>
        </p:spPr>
        <p:txBody>
          <a:bodyPr vert="horz" lIns="0" tIns="0" rIns="0" bIns="0" rtlCol="0" anchor="t" anchorCtr="0">
            <a:noAutofit/>
          </a:bodyPr>
          <a:lstStyle>
            <a:lvl1pPr algn="l">
              <a:defRPr sz="1200">
                <a:solidFill>
                  <a:schemeClr val="accent2"/>
                </a:solidFill>
              </a:defRPr>
            </a:lvl1pPr>
          </a:lstStyle>
          <a:p>
            <a:r>
              <a:rPr lang="en-CA"/>
              <a:t>Presentation Title</a:t>
            </a:r>
            <a:endParaRPr lang="en-CA" dirty="0"/>
          </a:p>
        </p:txBody>
      </p:sp>
      <p:sp>
        <p:nvSpPr>
          <p:cNvPr id="6" name="Slide Number Placeholder 5"/>
          <p:cNvSpPr>
            <a:spLocks noGrp="1"/>
          </p:cNvSpPr>
          <p:nvPr>
            <p:ph type="sldNum" sz="quarter" idx="4"/>
          </p:nvPr>
        </p:nvSpPr>
        <p:spPr>
          <a:xfrm>
            <a:off x="11413998" y="6475080"/>
            <a:ext cx="329636" cy="182880"/>
          </a:xfrm>
          <a:prstGeom prst="rect">
            <a:avLst/>
          </a:prstGeom>
        </p:spPr>
        <p:txBody>
          <a:bodyPr vert="horz" lIns="0" tIns="0" rIns="0" bIns="0" rtlCol="0" anchor="t" anchorCtr="0">
            <a:noAutofit/>
          </a:bodyPr>
          <a:lstStyle>
            <a:lvl1pPr algn="r">
              <a:defRPr sz="1200">
                <a:solidFill>
                  <a:schemeClr val="accent2"/>
                </a:solidFill>
              </a:defRPr>
            </a:lvl1pPr>
          </a:lstStyle>
          <a:p>
            <a:fld id="{00E6A5BD-C011-4A45-AA3A-201790FB7F2B}" type="slidenum">
              <a:rPr lang="en-CA" smtClean="0"/>
              <a:pPr/>
              <a:t>‹N›</a:t>
            </a:fld>
            <a:endParaRPr lang="en-CA" dirty="0"/>
          </a:p>
        </p:txBody>
      </p:sp>
      <p:cxnSp>
        <p:nvCxnSpPr>
          <p:cNvPr id="11" name="Straight Connector 10"/>
          <p:cNvCxnSpPr/>
          <p:nvPr/>
        </p:nvCxnSpPr>
        <p:spPr>
          <a:xfrm>
            <a:off x="1627188" y="6410996"/>
            <a:ext cx="1011574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79976" y="6475913"/>
            <a:ext cx="5157216" cy="182880"/>
          </a:xfrm>
          <a:prstGeom prst="rect">
            <a:avLst/>
          </a:prstGeom>
          <a:noFill/>
        </p:spPr>
        <p:txBody>
          <a:bodyPr wrap="square" lIns="0" tIns="0" rIns="0" bIns="0" rtlCol="0">
            <a:noAutofit/>
          </a:bodyPr>
          <a:lstStyle/>
          <a:p>
            <a:r>
              <a:rPr lang="en-CA" sz="1200" dirty="0">
                <a:solidFill>
                  <a:schemeClr val="accent2"/>
                </a:solidFill>
              </a:rPr>
              <a:t>Confidential. Not to be copied, distributed, or reproduced without prior approval. </a:t>
            </a:r>
          </a:p>
        </p:txBody>
      </p:sp>
      <p:cxnSp>
        <p:nvCxnSpPr>
          <p:cNvPr id="10" name="Straight Connector 9"/>
          <p:cNvCxnSpPr/>
          <p:nvPr userDrawn="1"/>
        </p:nvCxnSpPr>
        <p:spPr>
          <a:xfrm>
            <a:off x="1627188" y="6410996"/>
            <a:ext cx="1011574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94474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hf hdr="0"/>
  <p:txStyles>
    <p:title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192024" indent="-192024" algn="l" defTabSz="914400" rtl="0" eaLnBrk="1" latinLnBrk="0" hangingPunct="1">
        <a:lnSpc>
          <a:spcPct val="99000"/>
        </a:lnSpc>
        <a:spcBef>
          <a:spcPts val="1400"/>
        </a:spcBef>
        <a:spcAft>
          <a:spcPts val="0"/>
        </a:spcAft>
        <a:buFont typeface="Arial" panose="020B0604020202020204" pitchFamily="34" charset="0"/>
        <a:buChar char="•"/>
        <a:defRPr sz="2800" kern="1200">
          <a:solidFill>
            <a:schemeClr val="accent2"/>
          </a:solidFill>
          <a:latin typeface="+mn-lt"/>
          <a:ea typeface="+mn-ea"/>
          <a:cs typeface="+mn-cs"/>
        </a:defRPr>
      </a:lvl1pPr>
      <a:lvl2pPr marL="192024" indent="0" algn="l" defTabSz="914400" rtl="0" eaLnBrk="1" latinLnBrk="0" hangingPunct="1">
        <a:lnSpc>
          <a:spcPct val="99000"/>
        </a:lnSpc>
        <a:spcBef>
          <a:spcPts val="0"/>
        </a:spcBef>
        <a:buFontTx/>
        <a:buNone/>
        <a:defRPr sz="2800" kern="1200">
          <a:solidFill>
            <a:schemeClr val="accent2"/>
          </a:solidFill>
          <a:latin typeface="+mn-lt"/>
          <a:ea typeface="+mn-ea"/>
          <a:cs typeface="+mn-cs"/>
        </a:defRPr>
      </a:lvl2pPr>
      <a:lvl3pPr marL="192088" indent="-192088" algn="l" defTabSz="914400" rtl="0" eaLnBrk="1" latinLnBrk="0" hangingPunct="1">
        <a:lnSpc>
          <a:spcPct val="99000"/>
        </a:lnSpc>
        <a:spcBef>
          <a:spcPts val="1200"/>
        </a:spcBef>
        <a:buSzPct val="91000"/>
        <a:buFont typeface="Arial" panose="020B0604020202020204" pitchFamily="34" charset="0"/>
        <a:buChar char="•"/>
        <a:defRPr sz="2400" kern="1200">
          <a:solidFill>
            <a:schemeClr val="accent2"/>
          </a:solidFill>
          <a:latin typeface="+mn-lt"/>
          <a:ea typeface="+mn-ea"/>
          <a:cs typeface="+mn-cs"/>
        </a:defRPr>
      </a:lvl3pPr>
      <a:lvl4pPr marL="192024" indent="0" algn="l" defTabSz="914400" rtl="0" eaLnBrk="1" latinLnBrk="0" hangingPunct="1">
        <a:lnSpc>
          <a:spcPct val="99000"/>
        </a:lnSpc>
        <a:spcBef>
          <a:spcPts val="0"/>
        </a:spcBef>
        <a:buFontTx/>
        <a:buNone/>
        <a:defRPr sz="2400" kern="1200">
          <a:solidFill>
            <a:schemeClr val="accent2"/>
          </a:solidFill>
          <a:latin typeface="+mn-lt"/>
          <a:ea typeface="+mn-ea"/>
          <a:cs typeface="+mn-cs"/>
        </a:defRPr>
      </a:lvl4pPr>
      <a:lvl5pPr marL="192024" indent="-192024" algn="l" defTabSz="914400" rtl="0" eaLnBrk="1" latinLnBrk="0" hangingPunct="1">
        <a:lnSpc>
          <a:spcPct val="99000"/>
        </a:lnSpc>
        <a:spcBef>
          <a:spcPts val="900"/>
        </a:spcBef>
        <a:buSzPct val="91000"/>
        <a:buFont typeface="Arial" panose="020B0604020202020204" pitchFamily="34" charset="0"/>
        <a:buChar char="•"/>
        <a:defRPr sz="18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p:bodyStyle>
    <p:otherStyle>
      <a:defPPr>
        <a:defRPr lang="en-US"/>
      </a:defPPr>
      <a:lvl1pPr marL="0" algn="l" defTabSz="914400" rtl="0" eaLnBrk="1" latinLnBrk="0" hangingPunct="1">
        <a:lnSpc>
          <a:spcPct val="99000"/>
        </a:lnSpc>
        <a:defRPr sz="1400" kern="1200">
          <a:solidFill>
            <a:schemeClr val="accent2"/>
          </a:solidFill>
          <a:latin typeface="+mn-lt"/>
          <a:ea typeface="+mn-ea"/>
          <a:cs typeface="+mn-cs"/>
        </a:defRPr>
      </a:lvl1pPr>
      <a:lvl2pPr marL="0" algn="l" defTabSz="914400" rtl="0" eaLnBrk="1" latinLnBrk="0" hangingPunct="1">
        <a:lnSpc>
          <a:spcPct val="99000"/>
        </a:lnSpc>
        <a:spcBef>
          <a:spcPts val="900"/>
        </a:spcBef>
        <a:defRPr sz="1400" b="1" kern="1200">
          <a:solidFill>
            <a:schemeClr val="accent2"/>
          </a:solidFill>
          <a:latin typeface="+mn-lt"/>
          <a:ea typeface="+mn-ea"/>
          <a:cs typeface="+mn-cs"/>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accent2"/>
          </a:solidFill>
          <a:latin typeface="+mn-lt"/>
          <a:ea typeface="+mn-ea"/>
          <a:cs typeface="+mn-cs"/>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accent2"/>
          </a:solidFill>
          <a:latin typeface="+mn-lt"/>
          <a:ea typeface="+mn-ea"/>
          <a:cs typeface="+mn-cs"/>
        </a:defRPr>
      </a:lvl4pPr>
      <a:lvl5pPr marL="155448" algn="l" defTabSz="914400" rtl="0" eaLnBrk="1" latinLnBrk="0" hangingPunct="1">
        <a:lnSpc>
          <a:spcPct val="99000"/>
        </a:lnSpc>
        <a:defRPr sz="1400" kern="1200">
          <a:solidFill>
            <a:schemeClr val="accent2"/>
          </a:solidFill>
          <a:latin typeface="+mn-lt"/>
          <a:ea typeface="+mn-ea"/>
          <a:cs typeface="+mn-cs"/>
        </a:defRPr>
      </a:lvl5pPr>
      <a:lvl6pPr marL="0" algn="l" defTabSz="914400" rtl="0" eaLnBrk="1" latinLnBrk="0" hangingPunct="1">
        <a:lnSpc>
          <a:spcPct val="99000"/>
        </a:lnSpc>
        <a:defRPr sz="1400" kern="1200">
          <a:solidFill>
            <a:schemeClr val="accent2"/>
          </a:solidFill>
          <a:latin typeface="+mn-lt"/>
          <a:ea typeface="+mn-ea"/>
          <a:cs typeface="+mn-cs"/>
        </a:defRPr>
      </a:lvl6pPr>
      <a:lvl7pPr marL="0" algn="l" defTabSz="914400" rtl="0" eaLnBrk="1" latinLnBrk="0" hangingPunct="1">
        <a:lnSpc>
          <a:spcPct val="99000"/>
        </a:lnSpc>
        <a:defRPr sz="1400" kern="1200">
          <a:solidFill>
            <a:schemeClr val="accent2"/>
          </a:solidFill>
          <a:latin typeface="+mn-lt"/>
          <a:ea typeface="+mn-ea"/>
          <a:cs typeface="+mn-cs"/>
        </a:defRPr>
      </a:lvl7pPr>
      <a:lvl8pPr marL="0" algn="l" defTabSz="914400" rtl="0" eaLnBrk="1" latinLnBrk="0" hangingPunct="1">
        <a:lnSpc>
          <a:spcPct val="99000"/>
        </a:lnSpc>
        <a:defRPr sz="1400" kern="1200">
          <a:solidFill>
            <a:schemeClr val="accent2"/>
          </a:solidFill>
          <a:latin typeface="+mn-lt"/>
          <a:ea typeface="+mn-ea"/>
          <a:cs typeface="+mn-cs"/>
        </a:defRPr>
      </a:lvl8pPr>
      <a:lvl9pPr marL="0" algn="l" defTabSz="914400" rtl="0" eaLnBrk="1" latinLnBrk="0" hangingPunct="1">
        <a:lnSpc>
          <a:spcPct val="99000"/>
        </a:lnSpc>
        <a:defRPr sz="1400" kern="1200">
          <a:solidFill>
            <a:schemeClr val="accent2"/>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tint val="97000"/>
                <a:hueMod val="92000"/>
                <a:satMod val="169000"/>
                <a:lumMod val="164000"/>
              </a:schemeClr>
            </a:gs>
            <a:gs pos="100000">
              <a:schemeClr val="bg2">
                <a:shade val="96000"/>
                <a:satMod val="120000"/>
                <a:lumMod val="9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E0B5-88C2-4D45-ABC0-7D8B7A02500F}"/>
              </a:ext>
            </a:extLst>
          </p:cNvPr>
          <p:cNvSpPr>
            <a:spLocks noGrp="1"/>
          </p:cNvSpPr>
          <p:nvPr>
            <p:ph type="ctrTitle"/>
          </p:nvPr>
        </p:nvSpPr>
        <p:spPr/>
        <p:txBody>
          <a:bodyPr/>
          <a:lstStyle/>
          <a:p>
            <a:r>
              <a:rPr lang="it-IT" dirty="0">
                <a:latin typeface="Calibri" panose="020F0502020204030204" pitchFamily="34" charset="0"/>
                <a:cs typeface="Calibri" panose="020F0502020204030204" pitchFamily="34" charset="0"/>
              </a:rPr>
              <a:t>Il cambiamento culturale e le nuove modalitA’ di lavoro</a:t>
            </a:r>
            <a:endParaRPr lang="en-US"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E673279E-19C9-41C1-870D-02067CF200E7}"/>
              </a:ext>
            </a:extLst>
          </p:cNvPr>
          <p:cNvSpPr>
            <a:spLocks noGrp="1"/>
          </p:cNvSpPr>
          <p:nvPr>
            <p:ph type="subTitle" idx="1"/>
          </p:nvPr>
        </p:nvSpPr>
        <p:spPr/>
        <p:txBody>
          <a:bodyPr/>
          <a:lstStyle/>
          <a:p>
            <a:r>
              <a:rPr lang="it-IT" dirty="0">
                <a:latin typeface="Calibri" panose="020F0502020204030204" pitchFamily="34" charset="0"/>
                <a:cs typeface="Calibri" panose="020F0502020204030204" pitchFamily="34" charset="0"/>
              </a:rPr>
              <a:t>Dott.ssa Daniela Corsini</a:t>
            </a:r>
            <a:endParaRPr lang="en-US"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Doctorate Business Administration </a:t>
            </a:r>
          </a:p>
          <a:p>
            <a:r>
              <a:rPr lang="en-GB" dirty="0" err="1">
                <a:latin typeface="Calibri" panose="020F0502020204030204" pitchFamily="34" charset="0"/>
                <a:cs typeface="Calibri" panose="020F0502020204030204" pitchFamily="34" charset="0"/>
              </a:rPr>
              <a:t>Scuola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Superiore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Sant’Anna</a:t>
            </a:r>
            <a:endParaRPr lang="en-GB" dirty="0">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305270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0BF981-1161-48DF-B7FD-04F1AC2A7FAB}"/>
              </a:ext>
            </a:extLst>
          </p:cNvPr>
          <p:cNvSpPr>
            <a:spLocks noGrp="1"/>
          </p:cNvSpPr>
          <p:nvPr>
            <p:ph type="title"/>
          </p:nvPr>
        </p:nvSpPr>
        <p:spPr/>
        <p:txBody>
          <a:bodyPr/>
          <a:lstStyle/>
          <a:p>
            <a:endParaRPr lang="en-US"/>
          </a:p>
        </p:txBody>
      </p:sp>
      <p:pic>
        <p:nvPicPr>
          <p:cNvPr id="3" name="Immagine 2">
            <a:extLst>
              <a:ext uri="{FF2B5EF4-FFF2-40B4-BE49-F238E27FC236}">
                <a16:creationId xmlns:a16="http://schemas.microsoft.com/office/drawing/2014/main" id="{4737285F-1CC5-4497-8934-410F79F54739}"/>
              </a:ext>
            </a:extLst>
          </p:cNvPr>
          <p:cNvPicPr/>
          <p:nvPr/>
        </p:nvPicPr>
        <p:blipFill rotWithShape="1">
          <a:blip r:embed="rId2"/>
          <a:srcRect t="22131" r="45876"/>
          <a:stretch/>
        </p:blipFill>
        <p:spPr>
          <a:xfrm>
            <a:off x="49523" y="1259776"/>
            <a:ext cx="5646656" cy="3959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907FA75F-C30E-4E9E-ADB0-44F2C0DE8347}"/>
              </a:ext>
            </a:extLst>
          </p:cNvPr>
          <p:cNvSpPr txBox="1"/>
          <p:nvPr/>
        </p:nvSpPr>
        <p:spPr>
          <a:xfrm>
            <a:off x="216816" y="113122"/>
            <a:ext cx="10378911" cy="664797"/>
          </a:xfrm>
          <a:prstGeom prst="rect">
            <a:avLst/>
          </a:prstGeom>
          <a:noFill/>
        </p:spPr>
        <p:txBody>
          <a:bodyPr wrap="square" lIns="0" tIns="0" rIns="0" bIns="0" rtlCol="0">
            <a:spAutoFit/>
          </a:bodyPr>
          <a:lstStyle/>
          <a:p>
            <a:pPr defTabSz="914400">
              <a:lnSpc>
                <a:spcPct val="90000"/>
              </a:lnSpc>
              <a:spcBef>
                <a:spcPct val="0"/>
              </a:spcBef>
            </a:pPr>
            <a:r>
              <a:rPr lang="it-IT" sz="4800" dirty="0">
                <a:solidFill>
                  <a:schemeClr val="bg1"/>
                </a:solidFill>
                <a:latin typeface="Calibri" panose="020F0502020204030204" pitchFamily="34" charset="0"/>
                <a:ea typeface="+mj-ea"/>
                <a:cs typeface="Calibri" panose="020F0502020204030204" pitchFamily="34" charset="0"/>
              </a:rPr>
              <a:t>Smartworking e spazi di lavoro</a:t>
            </a:r>
            <a:endParaRPr lang="en-US" sz="4800" dirty="0">
              <a:solidFill>
                <a:schemeClr val="bg1"/>
              </a:solidFill>
              <a:latin typeface="Calibri" panose="020F0502020204030204" pitchFamily="34" charset="0"/>
              <a:ea typeface="+mj-ea"/>
              <a:cs typeface="Calibri" panose="020F0502020204030204" pitchFamily="34" charset="0"/>
            </a:endParaRPr>
          </a:p>
        </p:txBody>
      </p:sp>
      <p:pic>
        <p:nvPicPr>
          <p:cNvPr id="6" name="Picture 5">
            <a:extLst>
              <a:ext uri="{FF2B5EF4-FFF2-40B4-BE49-F238E27FC236}">
                <a16:creationId xmlns:a16="http://schemas.microsoft.com/office/drawing/2014/main" id="{7ECB41EF-46D4-41DF-A0F4-854D8133CF40}"/>
              </a:ext>
            </a:extLst>
          </p:cNvPr>
          <p:cNvPicPr>
            <a:picLocks noChangeAspect="1"/>
          </p:cNvPicPr>
          <p:nvPr/>
        </p:nvPicPr>
        <p:blipFill>
          <a:blip r:embed="rId3"/>
          <a:stretch>
            <a:fillRect/>
          </a:stretch>
        </p:blipFill>
        <p:spPr>
          <a:xfrm>
            <a:off x="5696179" y="940479"/>
            <a:ext cx="4270341" cy="3291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E6AF3A3C-84D7-4924-ACC0-E30A84023378}"/>
              </a:ext>
            </a:extLst>
          </p:cNvPr>
          <p:cNvPicPr>
            <a:picLocks noChangeAspect="1"/>
          </p:cNvPicPr>
          <p:nvPr/>
        </p:nvPicPr>
        <p:blipFill rotWithShape="1">
          <a:blip r:embed="rId4"/>
          <a:srcRect l="4680" t="5176"/>
          <a:stretch/>
        </p:blipFill>
        <p:spPr>
          <a:xfrm>
            <a:off x="7508757" y="3810288"/>
            <a:ext cx="4194410" cy="3196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681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1031-D5D3-47AF-BEB7-A08E1AF14D20}"/>
              </a:ext>
            </a:extLst>
          </p:cNvPr>
          <p:cNvSpPr>
            <a:spLocks noGrp="1"/>
          </p:cNvSpPr>
          <p:nvPr>
            <p:ph type="title"/>
          </p:nvPr>
        </p:nvSpPr>
        <p:spPr>
          <a:xfrm>
            <a:off x="1332548" y="250394"/>
            <a:ext cx="9000934" cy="2852737"/>
          </a:xfrm>
        </p:spPr>
        <p:txBody>
          <a:bodyPr/>
          <a:lstStyle/>
          <a:p>
            <a:r>
              <a:rPr lang="it-IT" dirty="0"/>
              <a:t>Modalità di smartworking</a:t>
            </a:r>
            <a:endParaRPr lang="en-US" dirty="0"/>
          </a:p>
        </p:txBody>
      </p:sp>
      <p:sp>
        <p:nvSpPr>
          <p:cNvPr id="3" name="Date Placeholder 2">
            <a:extLst>
              <a:ext uri="{FF2B5EF4-FFF2-40B4-BE49-F238E27FC236}">
                <a16:creationId xmlns:a16="http://schemas.microsoft.com/office/drawing/2014/main" id="{66792D90-B295-4564-846D-23990E025CC3}"/>
              </a:ext>
            </a:extLst>
          </p:cNvPr>
          <p:cNvSpPr>
            <a:spLocks noGrp="1"/>
          </p:cNvSpPr>
          <p:nvPr>
            <p:ph type="dt" sz="half" idx="10"/>
          </p:nvPr>
        </p:nvSpPr>
        <p:spPr/>
        <p:txBody>
          <a:bodyPr/>
          <a:lstStyle/>
          <a:p>
            <a:fld id="{9AC9EBFE-5BA1-460F-BE92-8CF5579A714B}" type="datetime4">
              <a:rPr lang="en-US" smtClean="0"/>
              <a:t>May 3, 2019</a:t>
            </a:fld>
            <a:endParaRPr lang="en-CA"/>
          </a:p>
        </p:txBody>
      </p:sp>
      <p:sp>
        <p:nvSpPr>
          <p:cNvPr id="5" name="Slide Number Placeholder 4">
            <a:extLst>
              <a:ext uri="{FF2B5EF4-FFF2-40B4-BE49-F238E27FC236}">
                <a16:creationId xmlns:a16="http://schemas.microsoft.com/office/drawing/2014/main" id="{A031D9BF-F031-4B8B-AD12-8A3656D18348}"/>
              </a:ext>
            </a:extLst>
          </p:cNvPr>
          <p:cNvSpPr>
            <a:spLocks noGrp="1"/>
          </p:cNvSpPr>
          <p:nvPr>
            <p:ph type="sldNum" sz="quarter" idx="12"/>
          </p:nvPr>
        </p:nvSpPr>
        <p:spPr/>
        <p:txBody>
          <a:bodyPr/>
          <a:lstStyle/>
          <a:p>
            <a:fld id="{00E6A5BD-C011-4A45-AA3A-201790FB7F2B}" type="slidenum">
              <a:rPr lang="en-CA" smtClean="0"/>
              <a:t>11</a:t>
            </a:fld>
            <a:endParaRPr lang="en-CA"/>
          </a:p>
        </p:txBody>
      </p:sp>
      <p:sp>
        <p:nvSpPr>
          <p:cNvPr id="8" name="TextBox 7">
            <a:extLst>
              <a:ext uri="{FF2B5EF4-FFF2-40B4-BE49-F238E27FC236}">
                <a16:creationId xmlns:a16="http://schemas.microsoft.com/office/drawing/2014/main" id="{F8EB8B70-6EC3-47CE-89AA-B87C6F4CB33F}"/>
              </a:ext>
            </a:extLst>
          </p:cNvPr>
          <p:cNvSpPr txBox="1"/>
          <p:nvPr/>
        </p:nvSpPr>
        <p:spPr>
          <a:xfrm>
            <a:off x="172720" y="1127760"/>
            <a:ext cx="11846559" cy="5291942"/>
          </a:xfrm>
          <a:prstGeom prst="rect">
            <a:avLst/>
          </a:prstGeom>
          <a:noFill/>
        </p:spPr>
        <p:txBody>
          <a:bodyPr wrap="square" lIns="0" tIns="0" rIns="0" bIns="0" rtlCol="0">
            <a:spAutoFit/>
          </a:bodyPr>
          <a:lstStyle/>
          <a:p>
            <a:pPr marL="649224" lvl="1" indent="-192024" defTabSz="914400">
              <a:spcBef>
                <a:spcPts val="1400"/>
              </a:spcBef>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Numero illimitato di ferie per tutti coloro che aderiscono al             progetto (minimo di ferie come garantito da legge)</a:t>
            </a:r>
          </a:p>
          <a:p>
            <a:pPr marL="649224" lvl="1" indent="-192024" defTabSz="914400">
              <a:spcBef>
                <a:spcPts val="1400"/>
              </a:spcBef>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Totale libertà di lavoro (tempo di lavoro aggiuntivo non pagato)</a:t>
            </a:r>
          </a:p>
          <a:p>
            <a:pPr marL="649224" lvl="1" indent="-192024" defTabSz="914400">
              <a:spcBef>
                <a:spcPts val="1400"/>
              </a:spcBef>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Libertà della località da dove si lavora</a:t>
            </a:r>
          </a:p>
          <a:p>
            <a:pPr marL="649224" lvl="1" indent="-192024" defTabSz="914400">
              <a:spcBef>
                <a:spcPts val="1400"/>
              </a:spcBef>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Tutti i dipartimenti coinvolti</a:t>
            </a:r>
          </a:p>
          <a:p>
            <a:pPr marL="649224" lvl="1" indent="-192024" defTabSz="914400">
              <a:spcBef>
                <a:spcPts val="1400"/>
              </a:spcBef>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Flexible benefits..(solo per entrata nel progetto)</a:t>
            </a:r>
          </a:p>
          <a:p>
            <a:pPr marL="649224" lvl="1" indent="-192024" defTabSz="914400">
              <a:spcBef>
                <a:spcPts val="1400"/>
              </a:spcBef>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Accordo volontario e individuale tra azienda e dipendenti</a:t>
            </a:r>
            <a:endParaRPr lang="en-US"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27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tint val="97000"/>
                <a:hueMod val="92000"/>
                <a:satMod val="169000"/>
                <a:lumMod val="164000"/>
              </a:schemeClr>
            </a:gs>
            <a:gs pos="100000">
              <a:schemeClr val="bg2">
                <a:shade val="96000"/>
                <a:satMod val="120000"/>
                <a:lumMod val="9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E0B5-88C2-4D45-ABC0-7D8B7A02500F}"/>
              </a:ext>
            </a:extLst>
          </p:cNvPr>
          <p:cNvSpPr>
            <a:spLocks noGrp="1"/>
          </p:cNvSpPr>
          <p:nvPr>
            <p:ph type="ctrTitle"/>
          </p:nvPr>
        </p:nvSpPr>
        <p:spPr>
          <a:xfrm>
            <a:off x="1769342" y="1789154"/>
            <a:ext cx="8001000" cy="2971801"/>
          </a:xfrm>
        </p:spPr>
        <p:txBody>
          <a:bodyPr>
            <a:normAutofit fontScale="90000"/>
          </a:bodyPr>
          <a:lstStyle/>
          <a:p>
            <a:pPr algn="ctr"/>
            <a:r>
              <a:rPr lang="it-IT" cap="none" dirty="0">
                <a:latin typeface="Calibri" panose="020F0502020204030204" pitchFamily="34" charset="0"/>
                <a:cs typeface="Calibri" panose="020F0502020204030204" pitchFamily="34" charset="0"/>
              </a:rPr>
              <a:t>La cultura è l’unico bene dell’umanità che diviso tra tutti, anzichè diminuire diventa più grande</a:t>
            </a:r>
            <a:br>
              <a:rPr lang="it-IT" cap="none" dirty="0">
                <a:latin typeface="Calibri" panose="020F0502020204030204" pitchFamily="34" charset="0"/>
                <a:cs typeface="Calibri" panose="020F0502020204030204" pitchFamily="34" charset="0"/>
              </a:rPr>
            </a:br>
            <a:r>
              <a:rPr lang="it-IT" cap="none" dirty="0">
                <a:latin typeface="Calibri" panose="020F0502020204030204" pitchFamily="34" charset="0"/>
                <a:cs typeface="Calibri" panose="020F0502020204030204" pitchFamily="34" charset="0"/>
              </a:rPr>
              <a:t/>
            </a:r>
            <a:br>
              <a:rPr lang="it-IT" cap="none" dirty="0">
                <a:latin typeface="Calibri" panose="020F0502020204030204" pitchFamily="34" charset="0"/>
                <a:cs typeface="Calibri" panose="020F0502020204030204" pitchFamily="34" charset="0"/>
              </a:rPr>
            </a:br>
            <a:r>
              <a:rPr lang="it-IT" sz="2700" cap="none" dirty="0">
                <a:latin typeface="Calibri" panose="020F0502020204030204" pitchFamily="34" charset="0"/>
                <a:cs typeface="Calibri" panose="020F0502020204030204" pitchFamily="34" charset="0"/>
              </a:rPr>
              <a:t>Hans George Gadamer</a:t>
            </a:r>
            <a:endParaRPr lang="en-US" sz="27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946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tint val="97000"/>
                <a:hueMod val="92000"/>
                <a:satMod val="169000"/>
                <a:lumMod val="164000"/>
              </a:schemeClr>
            </a:gs>
            <a:gs pos="100000">
              <a:schemeClr val="bg2">
                <a:shade val="96000"/>
                <a:satMod val="120000"/>
                <a:lumMod val="9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E0B5-88C2-4D45-ABC0-7D8B7A02500F}"/>
              </a:ext>
            </a:extLst>
          </p:cNvPr>
          <p:cNvSpPr>
            <a:spLocks noGrp="1"/>
          </p:cNvSpPr>
          <p:nvPr>
            <p:ph type="ctrTitle"/>
          </p:nvPr>
        </p:nvSpPr>
        <p:spPr>
          <a:xfrm>
            <a:off x="1769342" y="1789154"/>
            <a:ext cx="8001000" cy="2971801"/>
          </a:xfrm>
        </p:spPr>
        <p:txBody>
          <a:bodyPr>
            <a:noAutofit/>
          </a:bodyPr>
          <a:lstStyle/>
          <a:p>
            <a:pPr algn="ctr"/>
            <a:r>
              <a:rPr lang="it-IT" sz="4400" cap="none" dirty="0">
                <a:latin typeface="Calibri" panose="020F0502020204030204" pitchFamily="34" charset="0"/>
                <a:cs typeface="Calibri" panose="020F0502020204030204" pitchFamily="34" charset="0"/>
              </a:rPr>
              <a:t>" Il Lavoro allontana tre grandi mali:</a:t>
            </a:r>
            <a:br>
              <a:rPr lang="it-IT" sz="4400" cap="none" dirty="0">
                <a:latin typeface="Calibri" panose="020F0502020204030204" pitchFamily="34" charset="0"/>
                <a:cs typeface="Calibri" panose="020F0502020204030204" pitchFamily="34" charset="0"/>
              </a:rPr>
            </a:br>
            <a:r>
              <a:rPr lang="it-IT" sz="4400" cap="none" dirty="0">
                <a:latin typeface="Calibri" panose="020F0502020204030204" pitchFamily="34" charset="0"/>
                <a:cs typeface="Calibri" panose="020F0502020204030204" pitchFamily="34" charset="0"/>
              </a:rPr>
              <a:t>la noia, il vizio, il bisogno"</a:t>
            </a:r>
            <a:br>
              <a:rPr lang="it-IT" sz="4400" cap="none" dirty="0">
                <a:latin typeface="Calibri" panose="020F0502020204030204" pitchFamily="34" charset="0"/>
                <a:cs typeface="Calibri" panose="020F0502020204030204" pitchFamily="34" charset="0"/>
              </a:rPr>
            </a:br>
            <a:r>
              <a:rPr lang="it-IT" sz="4400" cap="none" dirty="0">
                <a:latin typeface="Calibri" panose="020F0502020204030204" pitchFamily="34" charset="0"/>
                <a:cs typeface="Calibri" panose="020F0502020204030204" pitchFamily="34" charset="0"/>
              </a:rPr>
              <a:t/>
            </a:r>
            <a:br>
              <a:rPr lang="it-IT" sz="4400" cap="none" dirty="0">
                <a:latin typeface="Calibri" panose="020F0502020204030204" pitchFamily="34" charset="0"/>
                <a:cs typeface="Calibri" panose="020F0502020204030204" pitchFamily="34" charset="0"/>
              </a:rPr>
            </a:br>
            <a:r>
              <a:rPr lang="it-IT" sz="4400" cap="none" dirty="0">
                <a:latin typeface="Calibri" panose="020F0502020204030204" pitchFamily="34" charset="0"/>
                <a:cs typeface="Calibri" panose="020F0502020204030204" pitchFamily="34" charset="0"/>
              </a:rPr>
              <a:t>Voltaire</a:t>
            </a:r>
            <a:endParaRPr lang="en-US" sz="44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607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1199" y="166912"/>
            <a:ext cx="10929602" cy="902348"/>
          </a:xfrm>
        </p:spPr>
        <p:txBody>
          <a:bodyPr/>
          <a:lstStyle/>
          <a:p>
            <a:r>
              <a:rPr lang="en-US" sz="4800" dirty="0" err="1">
                <a:latin typeface="Calibri" panose="020F0502020204030204" pitchFamily="34" charset="0"/>
                <a:cs typeface="Calibri" panose="020F0502020204030204" pitchFamily="34" charset="0"/>
              </a:rPr>
              <a:t>Evoluzione</a:t>
            </a:r>
            <a:r>
              <a:rPr lang="en-US" sz="4800" dirty="0">
                <a:latin typeface="Calibri" panose="020F0502020204030204" pitchFamily="34" charset="0"/>
                <a:cs typeface="Calibri" panose="020F0502020204030204" pitchFamily="34" charset="0"/>
              </a:rPr>
              <a:t> del </a:t>
            </a:r>
            <a:r>
              <a:rPr lang="en-US" sz="4800" dirty="0" err="1">
                <a:latin typeface="Calibri" panose="020F0502020204030204" pitchFamily="34" charset="0"/>
                <a:cs typeface="Calibri" panose="020F0502020204030204" pitchFamily="34" charset="0"/>
              </a:rPr>
              <a:t>lavoro</a:t>
            </a:r>
            <a:r>
              <a:rPr lang="en-US" sz="4800" dirty="0">
                <a:latin typeface="Calibri" panose="020F0502020204030204" pitchFamily="34" charset="0"/>
                <a:cs typeface="Calibri" panose="020F0502020204030204" pitchFamily="34" charset="0"/>
              </a:rPr>
              <a:t> in una </a:t>
            </a:r>
            <a:r>
              <a:rPr lang="en-US" sz="4800" dirty="0" err="1">
                <a:latin typeface="Calibri" panose="020F0502020204030204" pitchFamily="34" charset="0"/>
                <a:cs typeface="Calibri" panose="020F0502020204030204" pitchFamily="34" charset="0"/>
              </a:rPr>
              <a:t>multinazionale</a:t>
            </a:r>
            <a:endParaRPr lang="en-US" sz="4800" dirty="0">
              <a:latin typeface="Calibri" panose="020F0502020204030204" pitchFamily="34" charset="0"/>
              <a:cs typeface="Calibri" panose="020F0502020204030204" pitchFamily="34" charset="0"/>
            </a:endParaRP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7FD2-EEE1-4653-A3ED-EC06E26685F5}" type="datetime4">
              <a:rPr kumimoji="0" lang="en-US" sz="12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May 3, 2019</a:t>
            </a:fld>
            <a:endParaRPr kumimoji="0" lang="en-US" sz="1200" b="0" i="0" u="none" strike="noStrike" kern="1200" cap="none" spc="0" normalizeH="0" baseline="0" noProof="0" dirty="0">
              <a:ln>
                <a:noFill/>
              </a:ln>
              <a:solidFill>
                <a:srgbClr val="63666A"/>
              </a:solidFill>
              <a:effectLst/>
              <a:uLnTx/>
              <a:uFillTx/>
              <a:latin typeface="GE Inspira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6A5BD-C011-4A45-AA3A-201790FB7F2B}" type="slidenum">
              <a:rPr kumimoji="0" lang="en-US" sz="12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63666A"/>
              </a:solidFill>
              <a:effectLst/>
              <a:uLnTx/>
              <a:uFillTx/>
              <a:latin typeface="GE Inspira Sans"/>
              <a:ea typeface="+mn-ea"/>
              <a:cs typeface="+mn-cs"/>
            </a:endParaRPr>
          </a:p>
        </p:txBody>
      </p:sp>
      <p:sp>
        <p:nvSpPr>
          <p:cNvPr id="8" name="TextBox 7">
            <a:extLst>
              <a:ext uri="{FF2B5EF4-FFF2-40B4-BE49-F238E27FC236}">
                <a16:creationId xmlns:a16="http://schemas.microsoft.com/office/drawing/2014/main" id="{84F53A37-0E98-4374-B6E0-03D7165B24DB}"/>
              </a:ext>
            </a:extLst>
          </p:cNvPr>
          <p:cNvSpPr txBox="1"/>
          <p:nvPr/>
        </p:nvSpPr>
        <p:spPr>
          <a:xfrm>
            <a:off x="814032" y="1338606"/>
            <a:ext cx="10624008" cy="4985980"/>
          </a:xfrm>
          <a:prstGeom prst="rect">
            <a:avLst/>
          </a:prstGeom>
          <a:noFill/>
        </p:spPr>
        <p:txBody>
          <a:bodyPr wrap="square" lIns="0" tIns="0" rIns="0" bIns="0" rtlCol="0">
            <a:spAutoFit/>
          </a:bodyPr>
          <a:lstStyle/>
          <a:p>
            <a:pPr>
              <a:lnSpc>
                <a:spcPct val="150000"/>
              </a:lnSpc>
            </a:pPr>
            <a:r>
              <a:rPr lang="it-IT" sz="2400" b="1" dirty="0">
                <a:solidFill>
                  <a:schemeClr val="accent2"/>
                </a:solidFill>
                <a:latin typeface="Calibri" panose="020F0502020204030204" pitchFamily="34" charset="0"/>
                <a:cs typeface="Calibri" panose="020F0502020204030204" pitchFamily="34" charset="0"/>
              </a:rPr>
              <a:t>1990</a:t>
            </a:r>
            <a:r>
              <a:rPr lang="it-IT" sz="2400" dirty="0">
                <a:solidFill>
                  <a:schemeClr val="accent2"/>
                </a:solidFill>
                <a:latin typeface="Calibri" panose="020F0502020204030204" pitchFamily="34" charset="0"/>
                <a:cs typeface="Calibri" panose="020F0502020204030204" pitchFamily="34" charset="0"/>
              </a:rPr>
              <a:t>		     Flessibilità per 15’ al mese</a:t>
            </a:r>
          </a:p>
          <a:p>
            <a:pPr>
              <a:lnSpc>
                <a:spcPct val="150000"/>
              </a:lnSpc>
            </a:pPr>
            <a:r>
              <a:rPr lang="it-IT" sz="2400" b="1" dirty="0">
                <a:solidFill>
                  <a:schemeClr val="accent2"/>
                </a:solidFill>
                <a:latin typeface="Calibri" panose="020F0502020204030204" pitchFamily="34" charset="0"/>
                <a:cs typeface="Calibri" panose="020F0502020204030204" pitchFamily="34" charset="0"/>
              </a:rPr>
              <a:t>2004</a:t>
            </a:r>
            <a:r>
              <a:rPr lang="it-IT" sz="2400" dirty="0">
                <a:solidFill>
                  <a:schemeClr val="accent2"/>
                </a:solidFill>
                <a:latin typeface="Calibri" panose="020F0502020204030204" pitchFamily="34" charset="0"/>
                <a:cs typeface="Calibri" panose="020F0502020204030204" pitchFamily="34" charset="0"/>
              </a:rPr>
              <a:t>		.... per 1h al mattino al mese dalle 8.00am alle 9.00 am</a:t>
            </a:r>
          </a:p>
          <a:p>
            <a:pPr>
              <a:lnSpc>
                <a:spcPct val="150000"/>
              </a:lnSpc>
            </a:pPr>
            <a:r>
              <a:rPr lang="it-IT" sz="2400" b="1" dirty="0">
                <a:solidFill>
                  <a:schemeClr val="accent2"/>
                </a:solidFill>
                <a:latin typeface="Calibri" panose="020F0502020204030204" pitchFamily="34" charset="0"/>
                <a:cs typeface="Calibri" panose="020F0502020204030204" pitchFamily="34" charset="0"/>
              </a:rPr>
              <a:t>2005 </a:t>
            </a:r>
            <a:r>
              <a:rPr lang="it-IT" sz="2400" dirty="0">
                <a:solidFill>
                  <a:schemeClr val="accent2"/>
                </a:solidFill>
                <a:latin typeface="Calibri" panose="020F0502020204030204" pitchFamily="34" charset="0"/>
                <a:cs typeface="Calibri" panose="020F0502020204030204" pitchFamily="34" charset="0"/>
              </a:rPr>
              <a:t>		....per 2h al giorno e sospensione timbratura durante la pausa pranzo</a:t>
            </a:r>
          </a:p>
          <a:p>
            <a:pPr>
              <a:lnSpc>
                <a:spcPct val="150000"/>
              </a:lnSpc>
            </a:pPr>
            <a:r>
              <a:rPr lang="it-IT" sz="2400" b="1" dirty="0">
                <a:solidFill>
                  <a:schemeClr val="accent2"/>
                </a:solidFill>
                <a:latin typeface="Calibri" panose="020F0502020204030204" pitchFamily="34" charset="0"/>
                <a:cs typeface="Calibri" panose="020F0502020204030204" pitchFamily="34" charset="0"/>
              </a:rPr>
              <a:t>2009</a:t>
            </a:r>
            <a:r>
              <a:rPr lang="it-IT" sz="2400" dirty="0">
                <a:solidFill>
                  <a:schemeClr val="accent2"/>
                </a:solidFill>
                <a:latin typeface="Calibri" panose="020F0502020204030204" pitchFamily="34" charset="0"/>
                <a:cs typeface="Calibri" panose="020F0502020204030204" pitchFamily="34" charset="0"/>
              </a:rPr>
              <a:t>		    Telelavoro part-time in ufficio e full-time a casa</a:t>
            </a:r>
          </a:p>
          <a:p>
            <a:pPr>
              <a:lnSpc>
                <a:spcPct val="150000"/>
              </a:lnSpc>
            </a:pPr>
            <a:r>
              <a:rPr lang="it-IT" sz="2400" b="1" dirty="0">
                <a:solidFill>
                  <a:schemeClr val="accent2"/>
                </a:solidFill>
                <a:latin typeface="Calibri" panose="020F0502020204030204" pitchFamily="34" charset="0"/>
                <a:cs typeface="Calibri" panose="020F0502020204030204" pitchFamily="34" charset="0"/>
              </a:rPr>
              <a:t>2014</a:t>
            </a:r>
            <a:r>
              <a:rPr lang="it-IT" sz="2400" dirty="0">
                <a:solidFill>
                  <a:schemeClr val="accent2"/>
                </a:solidFill>
                <a:latin typeface="Calibri" panose="020F0502020204030204" pitchFamily="34" charset="0"/>
                <a:cs typeface="Calibri" panose="020F0502020204030204" pitchFamily="34" charset="0"/>
              </a:rPr>
              <a:t>		    Remote working occasionalmente senza restrizioni in termini di giorni</a:t>
            </a:r>
          </a:p>
          <a:p>
            <a:pPr>
              <a:lnSpc>
                <a:spcPct val="150000"/>
              </a:lnSpc>
            </a:pPr>
            <a:r>
              <a:rPr lang="it-IT" sz="2400" b="1" dirty="0">
                <a:solidFill>
                  <a:schemeClr val="accent2"/>
                </a:solidFill>
                <a:latin typeface="Calibri" panose="020F0502020204030204" pitchFamily="34" charset="0"/>
                <a:cs typeface="Calibri" panose="020F0502020204030204" pitchFamily="34" charset="0"/>
              </a:rPr>
              <a:t>2016</a:t>
            </a:r>
            <a:r>
              <a:rPr lang="it-IT" sz="2400" dirty="0">
                <a:solidFill>
                  <a:schemeClr val="accent2"/>
                </a:solidFill>
                <a:latin typeface="Calibri" panose="020F0502020204030204" pitchFamily="34" charset="0"/>
                <a:cs typeface="Calibri" panose="020F0502020204030204" pitchFamily="34" charset="0"/>
              </a:rPr>
              <a:t>		    Parte il progetto pilota smartworking per 100 dipendenti</a:t>
            </a:r>
          </a:p>
          <a:p>
            <a:pPr>
              <a:lnSpc>
                <a:spcPct val="150000"/>
              </a:lnSpc>
            </a:pPr>
            <a:r>
              <a:rPr lang="it-IT" sz="2400" b="1" dirty="0">
                <a:solidFill>
                  <a:schemeClr val="accent2"/>
                </a:solidFill>
                <a:latin typeface="Calibri" panose="020F0502020204030204" pitchFamily="34" charset="0"/>
                <a:cs typeface="Calibri" panose="020F0502020204030204" pitchFamily="34" charset="0"/>
              </a:rPr>
              <a:t>2017</a:t>
            </a:r>
            <a:r>
              <a:rPr lang="it-IT" sz="2400" dirty="0">
                <a:solidFill>
                  <a:schemeClr val="accent2"/>
                </a:solidFill>
                <a:latin typeface="Calibri" panose="020F0502020204030204" pitchFamily="34" charset="0"/>
                <a:cs typeface="Calibri" panose="020F0502020204030204" pitchFamily="34" charset="0"/>
              </a:rPr>
              <a:t>		    Smartworking esteso a tutti gli impiegati che vogliono aderirvi</a:t>
            </a:r>
          </a:p>
          <a:p>
            <a:pPr>
              <a:lnSpc>
                <a:spcPct val="150000"/>
              </a:lnSpc>
            </a:pPr>
            <a:r>
              <a:rPr lang="it-IT" sz="2400" b="1" dirty="0">
                <a:solidFill>
                  <a:schemeClr val="accent2"/>
                </a:solidFill>
                <a:latin typeface="Calibri" panose="020F0502020204030204" pitchFamily="34" charset="0"/>
                <a:cs typeface="Calibri" panose="020F0502020204030204" pitchFamily="34" charset="0"/>
              </a:rPr>
              <a:t>2018</a:t>
            </a:r>
            <a:r>
              <a:rPr lang="it-IT" sz="2400" dirty="0">
                <a:solidFill>
                  <a:schemeClr val="accent2"/>
                </a:solidFill>
                <a:latin typeface="Calibri" panose="020F0502020204030204" pitchFamily="34" charset="0"/>
                <a:cs typeface="Calibri" panose="020F0502020204030204" pitchFamily="34" charset="0"/>
              </a:rPr>
              <a:t>		    Partecipazione del 20% dei dipendenti</a:t>
            </a:r>
          </a:p>
          <a:p>
            <a:endParaRPr lang="it-IT" dirty="0">
              <a:solidFill>
                <a:schemeClr val="accent2"/>
              </a:solidFill>
              <a:latin typeface="Calibri" panose="020F0502020204030204" pitchFamily="34" charset="0"/>
              <a:cs typeface="Calibri" panose="020F0502020204030204" pitchFamily="34" charset="0"/>
            </a:endParaRPr>
          </a:p>
          <a:p>
            <a:endParaRPr lang="en-US" dirty="0">
              <a:solidFill>
                <a:schemeClr val="accent2"/>
              </a:solidFill>
            </a:endParaRPr>
          </a:p>
        </p:txBody>
      </p:sp>
      <p:grpSp>
        <p:nvGrpSpPr>
          <p:cNvPr id="20" name="Group 19">
            <a:extLst>
              <a:ext uri="{FF2B5EF4-FFF2-40B4-BE49-F238E27FC236}">
                <a16:creationId xmlns:a16="http://schemas.microsoft.com/office/drawing/2014/main" id="{F3061300-FDA5-4751-B82C-D80F131EA30C}"/>
              </a:ext>
            </a:extLst>
          </p:cNvPr>
          <p:cNvGrpSpPr/>
          <p:nvPr/>
        </p:nvGrpSpPr>
        <p:grpSpPr>
          <a:xfrm>
            <a:off x="1696825" y="1574444"/>
            <a:ext cx="294060" cy="4029622"/>
            <a:chOff x="1627182" y="1559194"/>
            <a:chExt cx="294060" cy="4029622"/>
          </a:xfrm>
        </p:grpSpPr>
        <p:sp>
          <p:nvSpPr>
            <p:cNvPr id="9" name="Arrow: Right 8">
              <a:extLst>
                <a:ext uri="{FF2B5EF4-FFF2-40B4-BE49-F238E27FC236}">
                  <a16:creationId xmlns:a16="http://schemas.microsoft.com/office/drawing/2014/main" id="{5B5112BE-93E0-4D32-9DC0-697ABF724EC7}"/>
                </a:ext>
              </a:extLst>
            </p:cNvPr>
            <p:cNvSpPr/>
            <p:nvPr/>
          </p:nvSpPr>
          <p:spPr>
            <a:xfrm>
              <a:off x="1627188" y="1559194"/>
              <a:ext cx="286453" cy="241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FFC1C7A1-097E-47E4-A623-E461F44F5004}"/>
                </a:ext>
              </a:extLst>
            </p:cNvPr>
            <p:cNvSpPr/>
            <p:nvPr/>
          </p:nvSpPr>
          <p:spPr>
            <a:xfrm>
              <a:off x="1634789" y="2021108"/>
              <a:ext cx="286453" cy="241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AFAF70F-9DC2-4706-8645-FE910AF77EAF}"/>
                </a:ext>
              </a:extLst>
            </p:cNvPr>
            <p:cNvSpPr/>
            <p:nvPr/>
          </p:nvSpPr>
          <p:spPr>
            <a:xfrm>
              <a:off x="1627187" y="2569434"/>
              <a:ext cx="286453" cy="241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6363940-02F0-4688-AC9E-DF586764F60E}"/>
                </a:ext>
              </a:extLst>
            </p:cNvPr>
            <p:cNvSpPr/>
            <p:nvPr/>
          </p:nvSpPr>
          <p:spPr>
            <a:xfrm>
              <a:off x="1627187" y="3179820"/>
              <a:ext cx="286453" cy="241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C468C65-166E-4276-8D88-4D807D1B5AAA}"/>
                </a:ext>
              </a:extLst>
            </p:cNvPr>
            <p:cNvSpPr/>
            <p:nvPr/>
          </p:nvSpPr>
          <p:spPr>
            <a:xfrm>
              <a:off x="1627186" y="3710933"/>
              <a:ext cx="286453" cy="241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2CDD6BF1-CEF0-4A8D-A5FC-6E2EE203B24C}"/>
                </a:ext>
              </a:extLst>
            </p:cNvPr>
            <p:cNvSpPr/>
            <p:nvPr/>
          </p:nvSpPr>
          <p:spPr>
            <a:xfrm>
              <a:off x="1627185" y="4852432"/>
              <a:ext cx="286453" cy="241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828B6CF-B667-44B7-A159-E25DAC893722}"/>
                </a:ext>
              </a:extLst>
            </p:cNvPr>
            <p:cNvSpPr/>
            <p:nvPr/>
          </p:nvSpPr>
          <p:spPr>
            <a:xfrm>
              <a:off x="1627182" y="4281682"/>
              <a:ext cx="286453" cy="241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036F401E-6685-402D-AB8D-A6784E18B090}"/>
                </a:ext>
              </a:extLst>
            </p:cNvPr>
            <p:cNvSpPr/>
            <p:nvPr/>
          </p:nvSpPr>
          <p:spPr>
            <a:xfrm>
              <a:off x="1627182" y="5347490"/>
              <a:ext cx="286453" cy="241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DBCDF19A-4372-43CC-B3B2-A3ADB4CA1F47}"/>
              </a:ext>
            </a:extLst>
          </p:cNvPr>
          <p:cNvSpPr txBox="1"/>
          <p:nvPr/>
        </p:nvSpPr>
        <p:spPr>
          <a:xfrm>
            <a:off x="7035096" y="6120690"/>
            <a:ext cx="4543720" cy="276999"/>
          </a:xfrm>
          <a:prstGeom prst="rect">
            <a:avLst/>
          </a:prstGeom>
          <a:noFill/>
        </p:spPr>
        <p:txBody>
          <a:bodyPr wrap="square" lIns="0" tIns="0" rIns="0" bIns="0" rtlCol="0">
            <a:spAutoFit/>
          </a:bodyPr>
          <a:lstStyle/>
          <a:p>
            <a:r>
              <a:rPr lang="it-IT" dirty="0">
                <a:solidFill>
                  <a:schemeClr val="accent2"/>
                </a:solidFill>
              </a:rPr>
              <a:t>General Eletric/BHGE</a:t>
            </a:r>
            <a:endParaRPr lang="en-US" dirty="0">
              <a:solidFill>
                <a:schemeClr val="accent2"/>
              </a:solidFill>
            </a:endParaRPr>
          </a:p>
        </p:txBody>
      </p:sp>
    </p:spTree>
    <p:extLst>
      <p:ext uri="{BB962C8B-B14F-4D97-AF65-F5344CB8AC3E}">
        <p14:creationId xmlns:p14="http://schemas.microsoft.com/office/powerpoint/2010/main" val="328193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4388" y="418178"/>
            <a:ext cx="9000934" cy="2852737"/>
          </a:xfrm>
        </p:spPr>
        <p:txBody>
          <a:bodyPr/>
          <a:lstStyle/>
          <a:p>
            <a:r>
              <a:rPr lang="en-US" dirty="0">
                <a:latin typeface="Calibri" panose="020F0502020204030204" pitchFamily="34" charset="0"/>
                <a:cs typeface="Calibri" panose="020F0502020204030204" pitchFamily="34" charset="0"/>
              </a:rPr>
              <a:t>…e le </a:t>
            </a:r>
            <a:r>
              <a:rPr lang="en-US" dirty="0" err="1">
                <a:latin typeface="Calibri" panose="020F0502020204030204" pitchFamily="34" charset="0"/>
                <a:cs typeface="Calibri" panose="020F0502020204030204" pitchFamily="34" charset="0"/>
              </a:rPr>
              <a:t>modalità</a:t>
            </a:r>
            <a:r>
              <a:rPr lang="en-US" dirty="0">
                <a:latin typeface="Calibri" panose="020F0502020204030204" pitchFamily="34" charset="0"/>
                <a:cs typeface="Calibri" panose="020F0502020204030204" pitchFamily="34" charset="0"/>
              </a:rPr>
              <a:t> di </a:t>
            </a:r>
            <a:r>
              <a:rPr lang="en-US" dirty="0" err="1">
                <a:latin typeface="Calibri" panose="020F0502020204030204" pitchFamily="34" charset="0"/>
                <a:cs typeface="Calibri" panose="020F0502020204030204" pitchFamily="34" charset="0"/>
              </a:rPr>
              <a:t>lavoro</a:t>
            </a:r>
            <a:r>
              <a:rPr lang="en-US" dirty="0">
                <a:latin typeface="Calibri" panose="020F0502020204030204" pitchFamily="34" charset="0"/>
                <a:cs typeface="Calibri" panose="020F0502020204030204" pitchFamily="34" charset="0"/>
              </a:rPr>
              <a:t> in </a:t>
            </a:r>
            <a:r>
              <a:rPr lang="en-US" dirty="0" err="1">
                <a:latin typeface="Calibri" panose="020F0502020204030204" pitchFamily="34" charset="0"/>
                <a:cs typeface="Calibri" panose="020F0502020204030204" pitchFamily="34" charset="0"/>
              </a:rPr>
              <a:t>futuro</a:t>
            </a:r>
            <a:endParaRPr lang="en-US" dirty="0">
              <a:latin typeface="Calibri" panose="020F0502020204030204" pitchFamily="34" charset="0"/>
              <a:cs typeface="Calibri" panose="020F0502020204030204" pitchFamily="34" charset="0"/>
            </a:endParaRP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7FD2-EEE1-4653-A3ED-EC06E26685F5}" type="datetime4">
              <a:rPr kumimoji="0" lang="en-US" sz="12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May 3, 2019</a:t>
            </a:fld>
            <a:endParaRPr kumimoji="0" lang="en-US" sz="1200" b="0" i="0" u="none" strike="noStrike" kern="1200" cap="none" spc="0" normalizeH="0" baseline="0" noProof="0" dirty="0">
              <a:ln>
                <a:noFill/>
              </a:ln>
              <a:solidFill>
                <a:srgbClr val="63666A"/>
              </a:solidFill>
              <a:effectLst/>
              <a:uLnTx/>
              <a:uFillTx/>
              <a:latin typeface="GE Inspira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6A5BD-C011-4A45-AA3A-201790FB7F2B}" type="slidenum">
              <a:rPr kumimoji="0" lang="en-US" sz="12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63666A"/>
              </a:solidFill>
              <a:effectLst/>
              <a:uLnTx/>
              <a:uFillTx/>
              <a:latin typeface="GE Inspira Sans"/>
              <a:ea typeface="+mn-ea"/>
              <a:cs typeface="+mn-cs"/>
            </a:endParaRPr>
          </a:p>
        </p:txBody>
      </p:sp>
      <p:sp>
        <p:nvSpPr>
          <p:cNvPr id="6" name="TextBox 5">
            <a:extLst>
              <a:ext uri="{FF2B5EF4-FFF2-40B4-BE49-F238E27FC236}">
                <a16:creationId xmlns:a16="http://schemas.microsoft.com/office/drawing/2014/main" id="{47648A4D-0A96-4BAB-87A6-5DC1628E5459}"/>
              </a:ext>
            </a:extLst>
          </p:cNvPr>
          <p:cNvSpPr txBox="1"/>
          <p:nvPr/>
        </p:nvSpPr>
        <p:spPr>
          <a:xfrm>
            <a:off x="904240" y="1734661"/>
            <a:ext cx="11287760" cy="3072508"/>
          </a:xfrm>
          <a:prstGeom prst="rect">
            <a:avLst/>
          </a:prstGeom>
          <a:noFill/>
        </p:spPr>
        <p:txBody>
          <a:bodyPr wrap="square" lIns="0" tIns="0" rIns="0" bIns="0" rtlCol="0">
            <a:spAutoFit/>
          </a:bodyPr>
          <a:lstStyle/>
          <a:p>
            <a:pPr>
              <a:lnSpc>
                <a:spcPct val="150000"/>
              </a:lnSpc>
            </a:pPr>
            <a:r>
              <a:rPr lang="it-IT"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Smartworker</a:t>
            </a:r>
            <a:r>
              <a:rPr lang="it-IT" sz="3600" dirty="0">
                <a:solidFill>
                  <a:schemeClr val="bg1"/>
                </a:solidFill>
                <a:latin typeface="Calibri" panose="020F0502020204030204" pitchFamily="34" charset="0"/>
                <a:cs typeface="Calibri" panose="020F0502020204030204" pitchFamily="34" charset="0"/>
              </a:rPr>
              <a:t>       </a:t>
            </a:r>
            <a:r>
              <a:rPr lang="en-GB" sz="2800" dirty="0">
                <a:solidFill>
                  <a:schemeClr val="bg1"/>
                </a:solidFill>
                <a:latin typeface="Calibri" panose="020F0502020204030204" pitchFamily="34" charset="0"/>
                <a:cs typeface="Calibri" panose="020F0502020204030204" pitchFamily="34" charset="0"/>
              </a:rPr>
              <a:t>“</a:t>
            </a:r>
            <a:r>
              <a:rPr lang="en-GB" sz="2800" dirty="0" err="1">
                <a:solidFill>
                  <a:schemeClr val="bg1"/>
                </a:solidFill>
                <a:latin typeface="Calibri" panose="020F0502020204030204" pitchFamily="34" charset="0"/>
                <a:cs typeface="Calibri" panose="020F0502020204030204" pitchFamily="34" charset="0"/>
              </a:rPr>
              <a:t>lavoratore</a:t>
            </a:r>
            <a:r>
              <a:rPr lang="en-GB" sz="2800" dirty="0">
                <a:solidFill>
                  <a:schemeClr val="bg1"/>
                </a:solidFill>
                <a:latin typeface="Calibri" panose="020F0502020204030204" pitchFamily="34" charset="0"/>
                <a:cs typeface="Calibri" panose="020F0502020204030204" pitchFamily="34" charset="0"/>
              </a:rPr>
              <a:t> </a:t>
            </a:r>
            <a:r>
              <a:rPr lang="en-GB" sz="2800" dirty="0" err="1">
                <a:solidFill>
                  <a:schemeClr val="bg1"/>
                </a:solidFill>
                <a:latin typeface="Calibri" panose="020F0502020204030204" pitchFamily="34" charset="0"/>
                <a:cs typeface="Calibri" panose="020F0502020204030204" pitchFamily="34" charset="0"/>
              </a:rPr>
              <a:t>intelligente</a:t>
            </a:r>
            <a:r>
              <a:rPr lang="en-GB" sz="2800" dirty="0">
                <a:solidFill>
                  <a:schemeClr val="bg1"/>
                </a:solidFill>
                <a:latin typeface="Calibri" panose="020F0502020204030204" pitchFamily="34" charset="0"/>
                <a:cs typeface="Calibri" panose="020F0502020204030204" pitchFamily="34" charset="0"/>
              </a:rPr>
              <a:t>”</a:t>
            </a:r>
          </a:p>
          <a:p>
            <a:pPr>
              <a:lnSpc>
                <a:spcPct val="150000"/>
              </a:lnSpc>
            </a:pPr>
            <a:r>
              <a:rPr lang="en-GB" sz="36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Remoteworker</a:t>
            </a:r>
            <a:r>
              <a:rPr lang="en-GB" sz="2800" dirty="0">
                <a:solidFill>
                  <a:schemeClr val="bg1"/>
                </a:solidFill>
                <a:latin typeface="Calibri" panose="020F0502020204030204" pitchFamily="34" charset="0"/>
                <a:cs typeface="Calibri" panose="020F0502020204030204" pitchFamily="34" charset="0"/>
              </a:rPr>
              <a:t>     “</a:t>
            </a:r>
            <a:r>
              <a:rPr lang="en-GB" sz="2800" dirty="0" err="1">
                <a:solidFill>
                  <a:schemeClr val="bg1"/>
                </a:solidFill>
                <a:latin typeface="Calibri" panose="020F0502020204030204" pitchFamily="34" charset="0"/>
                <a:cs typeface="Calibri" panose="020F0502020204030204" pitchFamily="34" charset="0"/>
              </a:rPr>
              <a:t>lavoratore</a:t>
            </a:r>
            <a:r>
              <a:rPr lang="en-GB" sz="2800" dirty="0">
                <a:solidFill>
                  <a:schemeClr val="bg1"/>
                </a:solidFill>
                <a:latin typeface="Calibri" panose="020F0502020204030204" pitchFamily="34" charset="0"/>
                <a:cs typeface="Calibri" panose="020F0502020204030204" pitchFamily="34" charset="0"/>
              </a:rPr>
              <a:t> </a:t>
            </a:r>
            <a:r>
              <a:rPr lang="en-GB" sz="2800" dirty="0" err="1">
                <a:solidFill>
                  <a:schemeClr val="bg1"/>
                </a:solidFill>
                <a:latin typeface="Calibri" panose="020F0502020204030204" pitchFamily="34" charset="0"/>
                <a:cs typeface="Calibri" panose="020F0502020204030204" pitchFamily="34" charset="0"/>
              </a:rPr>
              <a:t>lontano</a:t>
            </a:r>
            <a:r>
              <a:rPr lang="en-GB" sz="2800" dirty="0">
                <a:solidFill>
                  <a:schemeClr val="bg1"/>
                </a:solidFill>
                <a:latin typeface="Calibri" panose="020F0502020204030204" pitchFamily="34" charset="0"/>
                <a:cs typeface="Calibri" panose="020F0502020204030204" pitchFamily="34" charset="0"/>
              </a:rPr>
              <a:t>”</a:t>
            </a:r>
          </a:p>
          <a:p>
            <a:pPr>
              <a:lnSpc>
                <a:spcPct val="150000"/>
              </a:lnSpc>
            </a:pPr>
            <a:r>
              <a:rPr lang="en-GB" sz="36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Nomade</a:t>
            </a:r>
            <a:r>
              <a:rPr lang="en-GB"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36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digitale</a:t>
            </a:r>
            <a:r>
              <a:rPr lang="en-GB"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2800" dirty="0">
                <a:solidFill>
                  <a:schemeClr val="bg1"/>
                </a:solidFill>
                <a:latin typeface="Calibri" panose="020F0502020204030204" pitchFamily="34" charset="0"/>
                <a:cs typeface="Calibri" panose="020F0502020204030204" pitchFamily="34" charset="0"/>
              </a:rPr>
              <a:t>“</a:t>
            </a:r>
            <a:r>
              <a:rPr lang="en-GB" sz="2800" dirty="0" err="1">
                <a:solidFill>
                  <a:schemeClr val="bg1"/>
                </a:solidFill>
                <a:latin typeface="Calibri" panose="020F0502020204030204" pitchFamily="34" charset="0"/>
                <a:cs typeface="Calibri" panose="020F0502020204030204" pitchFamily="34" charset="0"/>
              </a:rPr>
              <a:t>lavoratore</a:t>
            </a:r>
            <a:r>
              <a:rPr lang="en-GB" sz="2800" dirty="0">
                <a:solidFill>
                  <a:schemeClr val="bg1"/>
                </a:solidFill>
                <a:latin typeface="Calibri" panose="020F0502020204030204" pitchFamily="34" charset="0"/>
                <a:cs typeface="Calibri" panose="020F0502020204030204" pitchFamily="34" charset="0"/>
              </a:rPr>
              <a:t> </a:t>
            </a:r>
            <a:r>
              <a:rPr lang="en-GB" sz="2800" dirty="0" err="1">
                <a:solidFill>
                  <a:schemeClr val="bg1"/>
                </a:solidFill>
                <a:latin typeface="Calibri" panose="020F0502020204030204" pitchFamily="34" charset="0"/>
                <a:cs typeface="Calibri" panose="020F0502020204030204" pitchFamily="34" charset="0"/>
              </a:rPr>
              <a:t>indipendente</a:t>
            </a:r>
            <a:r>
              <a:rPr lang="en-GB" sz="2800" dirty="0">
                <a:solidFill>
                  <a:schemeClr val="bg1"/>
                </a:solidFill>
                <a:latin typeface="Calibri" panose="020F0502020204030204" pitchFamily="34" charset="0"/>
                <a:cs typeface="Calibri" panose="020F0502020204030204" pitchFamily="34" charset="0"/>
              </a:rPr>
              <a:t> da una </a:t>
            </a:r>
            <a:r>
              <a:rPr lang="en-GB" sz="2800" dirty="0" err="1">
                <a:solidFill>
                  <a:schemeClr val="bg1"/>
                </a:solidFill>
                <a:latin typeface="Calibri" panose="020F0502020204030204" pitchFamily="34" charset="0"/>
                <a:cs typeface="Calibri" panose="020F0502020204030204" pitchFamily="34" charset="0"/>
              </a:rPr>
              <a:t>posizione</a:t>
            </a:r>
            <a:r>
              <a:rPr lang="en-GB" sz="2800" dirty="0">
                <a:solidFill>
                  <a:schemeClr val="bg1"/>
                </a:solidFill>
                <a:latin typeface="Calibri" panose="020F0502020204030204" pitchFamily="34" charset="0"/>
                <a:cs typeface="Calibri" panose="020F0502020204030204" pitchFamily="34" charset="0"/>
              </a:rPr>
              <a:t> </a:t>
            </a:r>
          </a:p>
          <a:p>
            <a:pPr>
              <a:lnSpc>
                <a:spcPct val="150000"/>
              </a:lnSpc>
            </a:pPr>
            <a:r>
              <a:rPr lang="en-GB" sz="2800" dirty="0">
                <a:solidFill>
                  <a:schemeClr val="bg1"/>
                </a:solidFill>
                <a:latin typeface="Calibri" panose="020F0502020204030204" pitchFamily="34" charset="0"/>
                <a:cs typeface="Calibri" panose="020F0502020204030204" pitchFamily="34" charset="0"/>
              </a:rPr>
              <a:t>                                          </a:t>
            </a:r>
            <a:r>
              <a:rPr lang="en-GB" sz="2800" dirty="0" err="1">
                <a:solidFill>
                  <a:schemeClr val="bg1"/>
                </a:solidFill>
                <a:latin typeface="Calibri" panose="020F0502020204030204" pitchFamily="34" charset="0"/>
                <a:cs typeface="Calibri" panose="020F0502020204030204" pitchFamily="34" charset="0"/>
              </a:rPr>
              <a:t>geografica</a:t>
            </a:r>
            <a:r>
              <a:rPr lang="en-GB" sz="2800" dirty="0">
                <a:solidFill>
                  <a:schemeClr val="bg1"/>
                </a:solidFill>
                <a:latin typeface="Calibri" panose="020F0502020204030204" pitchFamily="34" charset="0"/>
                <a:cs typeface="Calibri" panose="020F0502020204030204" pitchFamily="34" charset="0"/>
              </a:rPr>
              <a:t> </a:t>
            </a:r>
            <a:r>
              <a:rPr lang="en-GB" sz="2800" dirty="0" err="1">
                <a:solidFill>
                  <a:schemeClr val="bg1"/>
                </a:solidFill>
                <a:latin typeface="Calibri" panose="020F0502020204030204" pitchFamily="34" charset="0"/>
                <a:cs typeface="Calibri" panose="020F0502020204030204" pitchFamily="34" charset="0"/>
              </a:rPr>
              <a:t>specifica</a:t>
            </a:r>
            <a:r>
              <a:rPr lang="en-GB" sz="2800"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9976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6258" y="383223"/>
            <a:ext cx="9000934" cy="2852737"/>
          </a:xfrm>
        </p:spPr>
        <p:txBody>
          <a:bodyPr/>
          <a:lstStyle/>
          <a:p>
            <a:r>
              <a:rPr lang="en-US" dirty="0" err="1"/>
              <a:t>Cambiamento</a:t>
            </a:r>
            <a:r>
              <a:rPr lang="en-US" dirty="0"/>
              <a:t> </a:t>
            </a:r>
            <a:r>
              <a:rPr lang="en-US" dirty="0" err="1"/>
              <a:t>culturale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7FD2-EEE1-4653-A3ED-EC06E26685F5}" type="datetime4">
              <a:rPr kumimoji="0" lang="en-US" sz="12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May 3, 2019</a:t>
            </a:fld>
            <a:endParaRPr kumimoji="0" lang="en-US" sz="1200" b="0" i="0" u="none" strike="noStrike" kern="1200" cap="none" spc="0" normalizeH="0" baseline="0" noProof="0" dirty="0">
              <a:ln>
                <a:noFill/>
              </a:ln>
              <a:solidFill>
                <a:srgbClr val="63666A"/>
              </a:solidFill>
              <a:effectLst/>
              <a:uLnTx/>
              <a:uFillTx/>
              <a:latin typeface="GE Inspira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6A5BD-C011-4A45-AA3A-201790FB7F2B}" type="slidenum">
              <a:rPr kumimoji="0" lang="en-US" sz="12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63666A"/>
              </a:solidFill>
              <a:effectLst/>
              <a:uLnTx/>
              <a:uFillTx/>
              <a:latin typeface="GE Inspira Sans"/>
              <a:ea typeface="+mn-ea"/>
              <a:cs typeface="+mn-cs"/>
            </a:endParaRPr>
          </a:p>
        </p:txBody>
      </p:sp>
      <p:sp>
        <p:nvSpPr>
          <p:cNvPr id="7" name="Content Placeholder 6"/>
          <p:cNvSpPr>
            <a:spLocks noGrp="1"/>
          </p:cNvSpPr>
          <p:nvPr>
            <p:ph sz="quarter" idx="4294967295"/>
          </p:nvPr>
        </p:nvSpPr>
        <p:spPr>
          <a:xfrm>
            <a:off x="536258" y="1565751"/>
            <a:ext cx="11306754" cy="4316872"/>
          </a:xfrm>
        </p:spPr>
        <p:txBody>
          <a:bodyPr/>
          <a:lstStyle/>
          <a:p>
            <a:pPr marL="0" indent="0">
              <a:lnSpc>
                <a:spcPct val="150000"/>
              </a:lnSpc>
              <a:buNone/>
            </a:pPr>
            <a:r>
              <a:rPr lang="it-IT" sz="3600" dirty="0">
                <a:solidFill>
                  <a:schemeClr val="bg1"/>
                </a:solidFill>
                <a:latin typeface="Calibri" panose="020F0502020204030204" pitchFamily="34" charset="0"/>
                <a:cs typeface="Calibri" panose="020F0502020204030204" pitchFamily="34" charset="0"/>
              </a:rPr>
              <a:t>Passare dalla cultura dell’inadempienza</a:t>
            </a:r>
            <a:r>
              <a:rPr lang="it-IT"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sz="3600" dirty="0">
                <a:solidFill>
                  <a:schemeClr val="bg1"/>
                </a:solidFill>
                <a:latin typeface="Calibri" panose="020F0502020204030204" pitchFamily="34" charset="0"/>
                <a:cs typeface="Calibri" panose="020F0502020204030204" pitchFamily="34" charset="0"/>
              </a:rPr>
              <a:t>alla cultura dell’ adempimento</a:t>
            </a:r>
          </a:p>
          <a:p>
            <a:pPr marL="0" indent="0">
              <a:lnSpc>
                <a:spcPct val="150000"/>
              </a:lnSpc>
              <a:buNone/>
            </a:pPr>
            <a:r>
              <a:rPr lang="it-IT" sz="3600" dirty="0">
                <a:solidFill>
                  <a:schemeClr val="bg1"/>
                </a:solidFill>
                <a:latin typeface="Calibri" panose="020F0502020204030204" pitchFamily="34" charset="0"/>
                <a:cs typeface="Calibri" panose="020F0502020204030204" pitchFamily="34" charset="0"/>
              </a:rPr>
              <a:t>Dare centralità al tema delle competenze</a:t>
            </a:r>
          </a:p>
          <a:p>
            <a:pPr marL="0" indent="0">
              <a:lnSpc>
                <a:spcPct val="150000"/>
              </a:lnSpc>
              <a:buNone/>
            </a:pPr>
            <a:r>
              <a:rPr lang="it-IT" sz="3600" dirty="0">
                <a:solidFill>
                  <a:schemeClr val="bg1"/>
                </a:solidFill>
                <a:latin typeface="Calibri" panose="020F0502020204030204" pitchFamily="34" charset="0"/>
                <a:cs typeface="Calibri" panose="020F0502020204030204" pitchFamily="34" charset="0"/>
              </a:rPr>
              <a:t>Riportare la missione dell’azienda alla centralità</a:t>
            </a:r>
          </a:p>
          <a:p>
            <a:pPr marL="0" indent="0">
              <a:buNone/>
            </a:pPr>
            <a:endParaRPr lang="en-US" dirty="0"/>
          </a:p>
        </p:txBody>
      </p:sp>
    </p:spTree>
    <p:extLst>
      <p:ext uri="{BB962C8B-B14F-4D97-AF65-F5344CB8AC3E}">
        <p14:creationId xmlns:p14="http://schemas.microsoft.com/office/powerpoint/2010/main" val="3290424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6EF7-2B48-4E4D-88D5-5B8468A657FF}"/>
              </a:ext>
            </a:extLst>
          </p:cNvPr>
          <p:cNvSpPr>
            <a:spLocks noGrp="1"/>
          </p:cNvSpPr>
          <p:nvPr>
            <p:ph type="title"/>
          </p:nvPr>
        </p:nvSpPr>
        <p:spPr>
          <a:xfrm>
            <a:off x="3303588" y="280619"/>
            <a:ext cx="9000934" cy="2852737"/>
          </a:xfrm>
        </p:spPr>
        <p:txBody>
          <a:bodyPr/>
          <a:lstStyle/>
          <a:p>
            <a:r>
              <a:rPr lang="it-IT" dirty="0">
                <a:latin typeface="Calibri" panose="020F0502020204030204" pitchFamily="34" charset="0"/>
                <a:cs typeface="Calibri" panose="020F0502020204030204" pitchFamily="34" charset="0"/>
              </a:rPr>
              <a:t>La cultura aziendale</a:t>
            </a:r>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FC304F5F-5CC1-4B71-987C-2A16A190053C}"/>
              </a:ext>
            </a:extLst>
          </p:cNvPr>
          <p:cNvSpPr>
            <a:spLocks noGrp="1"/>
          </p:cNvSpPr>
          <p:nvPr>
            <p:ph type="dt" sz="half" idx="10"/>
          </p:nvPr>
        </p:nvSpPr>
        <p:spPr/>
        <p:txBody>
          <a:bodyPr/>
          <a:lstStyle/>
          <a:p>
            <a:fld id="{66CA7FD2-EEE1-4653-A3ED-EC06E26685F5}" type="datetime4">
              <a:rPr lang="en-US" smtClean="0"/>
              <a:t>May 3, 2019</a:t>
            </a:fld>
            <a:endParaRPr lang="en-CA"/>
          </a:p>
        </p:txBody>
      </p:sp>
      <p:sp>
        <p:nvSpPr>
          <p:cNvPr id="5" name="Slide Number Placeholder 4">
            <a:extLst>
              <a:ext uri="{FF2B5EF4-FFF2-40B4-BE49-F238E27FC236}">
                <a16:creationId xmlns:a16="http://schemas.microsoft.com/office/drawing/2014/main" id="{077C92CD-D18D-4A1A-827F-04AB69207AD3}"/>
              </a:ext>
            </a:extLst>
          </p:cNvPr>
          <p:cNvSpPr>
            <a:spLocks noGrp="1"/>
          </p:cNvSpPr>
          <p:nvPr>
            <p:ph type="sldNum" sz="quarter" idx="12"/>
          </p:nvPr>
        </p:nvSpPr>
        <p:spPr/>
        <p:txBody>
          <a:bodyPr/>
          <a:lstStyle/>
          <a:p>
            <a:fld id="{00E6A5BD-C011-4A45-AA3A-201790FB7F2B}" type="slidenum">
              <a:rPr lang="en-CA" smtClean="0"/>
              <a:t>6</a:t>
            </a:fld>
            <a:endParaRPr lang="en-CA"/>
          </a:p>
        </p:txBody>
      </p:sp>
      <p:sp>
        <p:nvSpPr>
          <p:cNvPr id="7" name="Content Placeholder 6">
            <a:extLst>
              <a:ext uri="{FF2B5EF4-FFF2-40B4-BE49-F238E27FC236}">
                <a16:creationId xmlns:a16="http://schemas.microsoft.com/office/drawing/2014/main" id="{2B7A016D-E781-4253-91E0-B2B38C6E1E36}"/>
              </a:ext>
            </a:extLst>
          </p:cNvPr>
          <p:cNvSpPr>
            <a:spLocks noGrp="1"/>
          </p:cNvSpPr>
          <p:nvPr>
            <p:ph sz="quarter" idx="4294967295"/>
          </p:nvPr>
        </p:nvSpPr>
        <p:spPr>
          <a:xfrm>
            <a:off x="1593850" y="1043940"/>
            <a:ext cx="9004300" cy="4343400"/>
          </a:xfrm>
        </p:spPr>
        <p:txBody>
          <a:bodyPr/>
          <a:lstStyle/>
          <a:p>
            <a:pPr marL="0" indent="0" algn="ctr">
              <a:lnSpc>
                <a:spcPct val="150000"/>
              </a:lnSpc>
              <a:buNone/>
            </a:pPr>
            <a:r>
              <a:rPr lang="it-IT" sz="3600" dirty="0">
                <a:solidFill>
                  <a:schemeClr val="bg1"/>
                </a:solidFill>
                <a:latin typeface="Calibri" panose="020F0502020204030204" pitchFamily="34" charset="0"/>
                <a:cs typeface="Calibri" panose="020F0502020204030204" pitchFamily="34" charset="0"/>
              </a:rPr>
              <a:t>La cultura organizzativa aziendale è l’insieme di quelle regole scritte e non scritte, di quei valori, convinzioni e modalità di interazione che determinano il comportamento e l’attitudine a reagire in un certo modo nella quotadianità e nelle situazioni straordinarie</a:t>
            </a:r>
          </a:p>
          <a:p>
            <a:pPr marL="0" indent="0">
              <a:buNone/>
            </a:pPr>
            <a:endParaRPr lang="en-US" dirty="0"/>
          </a:p>
        </p:txBody>
      </p:sp>
    </p:spTree>
    <p:extLst>
      <p:ext uri="{BB962C8B-B14F-4D97-AF65-F5344CB8AC3E}">
        <p14:creationId xmlns:p14="http://schemas.microsoft.com/office/powerpoint/2010/main" val="419921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0A1F-1018-4F52-9C4D-B9A1360D2C67}"/>
              </a:ext>
            </a:extLst>
          </p:cNvPr>
          <p:cNvSpPr>
            <a:spLocks noGrp="1"/>
          </p:cNvSpPr>
          <p:nvPr>
            <p:ph type="title"/>
          </p:nvPr>
        </p:nvSpPr>
        <p:spPr>
          <a:xfrm>
            <a:off x="367086" y="-335907"/>
            <a:ext cx="11824914" cy="2356167"/>
          </a:xfrm>
        </p:spPr>
        <p:txBody>
          <a:bodyPr/>
          <a:lstStyle/>
          <a:p>
            <a:pPr algn="ctr"/>
            <a:r>
              <a:rPr lang="it-IT" sz="3200" dirty="0">
                <a:latin typeface="Calibri" panose="020F0502020204030204" pitchFamily="34" charset="0"/>
                <a:cs typeface="Calibri" panose="020F0502020204030204" pitchFamily="34" charset="0"/>
              </a:rPr>
              <a:t/>
            </a:r>
            <a:br>
              <a:rPr lang="it-IT" sz="3200" dirty="0">
                <a:latin typeface="Calibri" panose="020F0502020204030204" pitchFamily="34" charset="0"/>
                <a:cs typeface="Calibri" panose="020F0502020204030204" pitchFamily="34" charset="0"/>
              </a:rPr>
            </a:br>
            <a:r>
              <a:rPr lang="it-IT" dirty="0">
                <a:latin typeface="Calibri" panose="020F0502020204030204" pitchFamily="34" charset="0"/>
                <a:cs typeface="Calibri" panose="020F0502020204030204" pitchFamily="34" charset="0"/>
              </a:rPr>
              <a:t>Gli elementi fondativi del cambiamento culturale nello smartworking</a:t>
            </a:r>
            <a:br>
              <a:rPr lang="it-IT"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E0BB6468-2ECB-4023-B8E9-D9E314B31870}"/>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A7FD2-EEE1-4653-A3ED-EC06E26685F5}" type="datetime4">
              <a:rPr kumimoji="0" lang="en-US" sz="12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May 3, 2019</a:t>
            </a:fld>
            <a:endParaRPr kumimoji="0" lang="en-CA" sz="12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5" name="Slide Number Placeholder 4">
            <a:extLst>
              <a:ext uri="{FF2B5EF4-FFF2-40B4-BE49-F238E27FC236}">
                <a16:creationId xmlns:a16="http://schemas.microsoft.com/office/drawing/2014/main" id="{028AC1F7-4943-4C77-B0D1-285BE1C03F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E6A5BD-C011-4A45-AA3A-201790FB7F2B}" type="slidenum">
              <a:rPr kumimoji="0" lang="en-CA" sz="12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7" name="Content Placeholder 6">
            <a:extLst>
              <a:ext uri="{FF2B5EF4-FFF2-40B4-BE49-F238E27FC236}">
                <a16:creationId xmlns:a16="http://schemas.microsoft.com/office/drawing/2014/main" id="{1B716207-013B-438C-A97F-9C4303B42FDF}"/>
              </a:ext>
            </a:extLst>
          </p:cNvPr>
          <p:cNvSpPr>
            <a:spLocks noGrp="1"/>
          </p:cNvSpPr>
          <p:nvPr>
            <p:ph sz="quarter" idx="4294967295"/>
          </p:nvPr>
        </p:nvSpPr>
        <p:spPr>
          <a:xfrm>
            <a:off x="528320" y="1715770"/>
            <a:ext cx="11480800" cy="4207510"/>
          </a:xfrm>
        </p:spPr>
        <p:txBody>
          <a:bodyPr/>
          <a:lstStyle/>
          <a:p>
            <a:pPr marL="0" indent="0">
              <a:buNone/>
            </a:pPr>
            <a:r>
              <a:rPr lang="it-IT" sz="4000" b="1" dirty="0">
                <a:solidFill>
                  <a:schemeClr val="bg1"/>
                </a:solidFill>
                <a:latin typeface="Calibri" panose="020F0502020204030204" pitchFamily="34" charset="0"/>
                <a:cs typeface="Calibri" panose="020F0502020204030204" pitchFamily="34" charset="0"/>
              </a:rPr>
              <a:t> Elementi tangibili</a:t>
            </a:r>
          </a:p>
          <a:p>
            <a:pPr>
              <a:lnSpc>
                <a:spcPct val="100000"/>
              </a:lnSpc>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  Processes &amp; Tools.. processi informatici e procedure</a:t>
            </a:r>
          </a:p>
          <a:p>
            <a:pPr>
              <a:lnSpc>
                <a:spcPct val="100000"/>
              </a:lnSpc>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  Tecnologie e sistemi abilitanti di lavoro (connessione </a:t>
            </a:r>
          </a:p>
          <a:p>
            <a:pPr marL="0" indent="0">
              <a:lnSpc>
                <a:spcPct val="100000"/>
              </a:lnSpc>
              <a:buNone/>
            </a:pPr>
            <a:r>
              <a:rPr lang="it-IT" sz="3600" dirty="0">
                <a:solidFill>
                  <a:schemeClr val="bg1"/>
                </a:solidFill>
                <a:latin typeface="Calibri" panose="020F0502020204030204" pitchFamily="34" charset="0"/>
                <a:cs typeface="Calibri" panose="020F0502020204030204" pitchFamily="34" charset="0"/>
              </a:rPr>
              <a:t>      remota, digitale, collaboration platforms, telefonia)</a:t>
            </a:r>
          </a:p>
          <a:p>
            <a:pPr>
              <a:lnSpc>
                <a:spcPct val="100000"/>
              </a:lnSpc>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  Chiare normative interne e comunicazione</a:t>
            </a:r>
          </a:p>
          <a:p>
            <a:pPr>
              <a:lnSpc>
                <a:spcPct val="100000"/>
              </a:lnSpc>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  Spazi di lavoro</a:t>
            </a:r>
          </a:p>
          <a:p>
            <a:pPr marL="0" indent="0">
              <a:buNone/>
            </a:pPr>
            <a:endParaRPr lang="en-US" dirty="0"/>
          </a:p>
        </p:txBody>
      </p:sp>
    </p:spTree>
    <p:extLst>
      <p:ext uri="{BB962C8B-B14F-4D97-AF65-F5344CB8AC3E}">
        <p14:creationId xmlns:p14="http://schemas.microsoft.com/office/powerpoint/2010/main" val="312695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0A1F-1018-4F52-9C4D-B9A1360D2C67}"/>
              </a:ext>
            </a:extLst>
          </p:cNvPr>
          <p:cNvSpPr>
            <a:spLocks noGrp="1"/>
          </p:cNvSpPr>
          <p:nvPr>
            <p:ph type="title"/>
          </p:nvPr>
        </p:nvSpPr>
        <p:spPr>
          <a:xfrm>
            <a:off x="281192" y="0"/>
            <a:ext cx="11629616" cy="1972483"/>
          </a:xfrm>
        </p:spPr>
        <p:txBody>
          <a:bodyPr/>
          <a:lstStyle/>
          <a:p>
            <a:pPr algn="ctr"/>
            <a:r>
              <a:rPr lang="it-IT" sz="3200" dirty="0">
                <a:latin typeface="Calibri" panose="020F0502020204030204" pitchFamily="34" charset="0"/>
                <a:cs typeface="Calibri" panose="020F0502020204030204" pitchFamily="34" charset="0"/>
              </a:rPr>
              <a:t/>
            </a:r>
            <a:br>
              <a:rPr lang="it-IT" sz="3200" dirty="0">
                <a:latin typeface="Calibri" panose="020F0502020204030204" pitchFamily="34" charset="0"/>
                <a:cs typeface="Calibri" panose="020F0502020204030204" pitchFamily="34" charset="0"/>
              </a:rPr>
            </a:br>
            <a:r>
              <a:rPr lang="it-IT" dirty="0">
                <a:latin typeface="Calibri" panose="020F0502020204030204" pitchFamily="34" charset="0"/>
                <a:cs typeface="Calibri" panose="020F0502020204030204" pitchFamily="34" charset="0"/>
              </a:rPr>
              <a:t>Gli elementi fondativi del cambiamento culturale nello smartworking</a:t>
            </a:r>
            <a:br>
              <a:rPr lang="it-IT"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E0BB6468-2ECB-4023-B8E9-D9E314B31870}"/>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A7FD2-EEE1-4653-A3ED-EC06E26685F5}" type="datetime4">
              <a:rPr kumimoji="0" lang="en-US" sz="12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May 3, 2019</a:t>
            </a:fld>
            <a:endParaRPr kumimoji="0" lang="en-CA" sz="12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5" name="Slide Number Placeholder 4">
            <a:extLst>
              <a:ext uri="{FF2B5EF4-FFF2-40B4-BE49-F238E27FC236}">
                <a16:creationId xmlns:a16="http://schemas.microsoft.com/office/drawing/2014/main" id="{028AC1F7-4943-4C77-B0D1-285BE1C03F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E6A5BD-C011-4A45-AA3A-201790FB7F2B}" type="slidenum">
              <a:rPr kumimoji="0" lang="en-CA" sz="12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7" name="Content Placeholder 6">
            <a:extLst>
              <a:ext uri="{FF2B5EF4-FFF2-40B4-BE49-F238E27FC236}">
                <a16:creationId xmlns:a16="http://schemas.microsoft.com/office/drawing/2014/main" id="{1B716207-013B-438C-A97F-9C4303B42FDF}"/>
              </a:ext>
            </a:extLst>
          </p:cNvPr>
          <p:cNvSpPr>
            <a:spLocks noGrp="1"/>
          </p:cNvSpPr>
          <p:nvPr>
            <p:ph sz="quarter" idx="4294967295"/>
          </p:nvPr>
        </p:nvSpPr>
        <p:spPr>
          <a:xfrm>
            <a:off x="1119188" y="1511140"/>
            <a:ext cx="11072812" cy="4959651"/>
          </a:xfrm>
        </p:spPr>
        <p:txBody>
          <a:bodyPr/>
          <a:lstStyle/>
          <a:p>
            <a:pPr marL="0" indent="0">
              <a:buNone/>
            </a:pPr>
            <a:endParaRPr lang="it-IT" sz="2000" dirty="0"/>
          </a:p>
          <a:p>
            <a:pPr marL="0" indent="0">
              <a:buNone/>
            </a:pPr>
            <a:r>
              <a:rPr lang="it-IT" sz="4000" b="1" dirty="0">
                <a:solidFill>
                  <a:schemeClr val="bg1"/>
                </a:solidFill>
                <a:latin typeface="Calibri" panose="020F0502020204030204" pitchFamily="34" charset="0"/>
                <a:cs typeface="Calibri" panose="020F0502020204030204" pitchFamily="34" charset="0"/>
              </a:rPr>
              <a:t>Elementi intangibili</a:t>
            </a:r>
          </a:p>
          <a:p>
            <a:pPr>
              <a:lnSpc>
                <a:spcPct val="100000"/>
              </a:lnSpc>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Produttività</a:t>
            </a:r>
          </a:p>
          <a:p>
            <a:pPr>
              <a:lnSpc>
                <a:spcPct val="100000"/>
              </a:lnSpc>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Fiducia</a:t>
            </a:r>
          </a:p>
          <a:p>
            <a:pPr>
              <a:lnSpc>
                <a:spcPct val="100000"/>
              </a:lnSpc>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Libertà e Autonomia</a:t>
            </a:r>
          </a:p>
          <a:p>
            <a:pPr>
              <a:lnSpc>
                <a:spcPct val="100000"/>
              </a:lnSpc>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Coinvolgimento</a:t>
            </a:r>
          </a:p>
          <a:p>
            <a:pPr>
              <a:lnSpc>
                <a:spcPct val="100000"/>
              </a:lnSpc>
              <a:buFont typeface="Wingdings" panose="05000000000000000000" pitchFamily="2" charset="2"/>
              <a:buChar char="ü"/>
            </a:pPr>
            <a:r>
              <a:rPr lang="it-IT" sz="3600" dirty="0">
                <a:solidFill>
                  <a:schemeClr val="bg1"/>
                </a:solidFill>
                <a:latin typeface="Calibri" panose="020F0502020204030204" pitchFamily="34" charset="0"/>
                <a:cs typeface="Calibri" panose="020F0502020204030204" pitchFamily="34" charset="0"/>
              </a:rPr>
              <a:t>Equilibrio tra lavoro e vita personale</a:t>
            </a:r>
          </a:p>
          <a:p>
            <a:pPr marL="0" indent="0">
              <a:lnSpc>
                <a:spcPct val="100000"/>
              </a:lnSpc>
              <a:buNone/>
            </a:pPr>
            <a:endParaRPr lang="it-IT" dirty="0"/>
          </a:p>
          <a:p>
            <a:endParaRPr lang="en-US" dirty="0"/>
          </a:p>
        </p:txBody>
      </p:sp>
    </p:spTree>
    <p:extLst>
      <p:ext uri="{BB962C8B-B14F-4D97-AF65-F5344CB8AC3E}">
        <p14:creationId xmlns:p14="http://schemas.microsoft.com/office/powerpoint/2010/main" val="316564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0A1F-1018-4F52-9C4D-B9A1360D2C67}"/>
              </a:ext>
            </a:extLst>
          </p:cNvPr>
          <p:cNvSpPr>
            <a:spLocks noGrp="1"/>
          </p:cNvSpPr>
          <p:nvPr>
            <p:ph type="title"/>
          </p:nvPr>
        </p:nvSpPr>
        <p:spPr>
          <a:xfrm>
            <a:off x="1139508" y="202144"/>
            <a:ext cx="9000934" cy="2852737"/>
          </a:xfrm>
        </p:spPr>
        <p:txBody>
          <a:bodyPr/>
          <a:lstStyle/>
          <a:p>
            <a:pPr algn="ctr"/>
            <a:r>
              <a:rPr lang="it-IT" dirty="0">
                <a:latin typeface="Calibri" panose="020F0502020204030204" pitchFamily="34" charset="0"/>
                <a:cs typeface="Calibri" panose="020F0502020204030204" pitchFamily="34" charset="0"/>
              </a:rPr>
              <a:t>Aziende che hanno adottato lo Smartworking</a:t>
            </a:r>
            <a:br>
              <a:rPr lang="it-IT"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E0BB6468-2ECB-4023-B8E9-D9E314B31870}"/>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A7FD2-EEE1-4653-A3ED-EC06E26685F5}" type="datetime4">
              <a:rPr kumimoji="0" lang="en-US" sz="12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May 3, 2019</a:t>
            </a:fld>
            <a:endParaRPr kumimoji="0" lang="en-CA" sz="12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5" name="Slide Number Placeholder 4">
            <a:extLst>
              <a:ext uri="{FF2B5EF4-FFF2-40B4-BE49-F238E27FC236}">
                <a16:creationId xmlns:a16="http://schemas.microsoft.com/office/drawing/2014/main" id="{028AC1F7-4943-4C77-B0D1-285BE1C03F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E6A5BD-C011-4A45-AA3A-201790FB7F2B}" type="slidenum">
              <a:rPr kumimoji="0" lang="en-CA" sz="1200" b="0" i="0" u="none" strike="noStrike" kern="1200" cap="none" spc="0" normalizeH="0" baseline="0" noProof="0" smtClean="0">
                <a:ln>
                  <a:noFill/>
                </a:ln>
                <a:solidFill>
                  <a:srgbClr val="63666A"/>
                </a:solidFill>
                <a:effectLst/>
                <a:uLnTx/>
                <a:uFillTx/>
                <a:latin typeface="GE Inspir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srgbClr val="63666A"/>
              </a:solidFill>
              <a:effectLst/>
              <a:uLnTx/>
              <a:uFillTx/>
              <a:latin typeface="GE Inspira Sans"/>
              <a:ea typeface="+mn-ea"/>
              <a:cs typeface="+mn-cs"/>
            </a:endParaRPr>
          </a:p>
        </p:txBody>
      </p:sp>
      <p:sp>
        <p:nvSpPr>
          <p:cNvPr id="7" name="Content Placeholder 6">
            <a:extLst>
              <a:ext uri="{FF2B5EF4-FFF2-40B4-BE49-F238E27FC236}">
                <a16:creationId xmlns:a16="http://schemas.microsoft.com/office/drawing/2014/main" id="{1B716207-013B-438C-A97F-9C4303B42FDF}"/>
              </a:ext>
            </a:extLst>
          </p:cNvPr>
          <p:cNvSpPr>
            <a:spLocks noGrp="1"/>
          </p:cNvSpPr>
          <p:nvPr>
            <p:ph sz="quarter" idx="4294967295"/>
          </p:nvPr>
        </p:nvSpPr>
        <p:spPr>
          <a:xfrm>
            <a:off x="938658" y="2106032"/>
            <a:ext cx="4893182" cy="3207648"/>
          </a:xfrm>
        </p:spPr>
        <p:txBody>
          <a:bodyPr/>
          <a:lstStyle/>
          <a:p>
            <a:pPr>
              <a:lnSpc>
                <a:spcPct val="100000"/>
              </a:lnSpc>
              <a:buFont typeface="Wingdings" panose="05000000000000000000" pitchFamily="2" charset="2"/>
              <a:buChar char="ü"/>
            </a:pPr>
            <a:r>
              <a:rPr lang="it-IT" dirty="0">
                <a:solidFill>
                  <a:schemeClr val="bg1"/>
                </a:solidFill>
                <a:latin typeface="Calibri" panose="020F0502020204030204" pitchFamily="34" charset="0"/>
                <a:cs typeface="Calibri" panose="020F0502020204030204" pitchFamily="34" charset="0"/>
              </a:rPr>
              <a:t>Gruppo San Paolo</a:t>
            </a:r>
          </a:p>
          <a:p>
            <a:pPr>
              <a:lnSpc>
                <a:spcPct val="100000"/>
              </a:lnSpc>
              <a:buFont typeface="Wingdings" panose="05000000000000000000" pitchFamily="2" charset="2"/>
              <a:buChar char="ü"/>
            </a:pPr>
            <a:r>
              <a:rPr lang="it-IT" dirty="0">
                <a:solidFill>
                  <a:schemeClr val="bg1"/>
                </a:solidFill>
                <a:latin typeface="Calibri" panose="020F0502020204030204" pitchFamily="34" charset="0"/>
                <a:cs typeface="Calibri" panose="020F0502020204030204" pitchFamily="34" charset="0"/>
              </a:rPr>
              <a:t>Hera</a:t>
            </a:r>
          </a:p>
          <a:p>
            <a:pPr>
              <a:lnSpc>
                <a:spcPct val="100000"/>
              </a:lnSpc>
              <a:buFont typeface="Wingdings" panose="05000000000000000000" pitchFamily="2" charset="2"/>
              <a:buChar char="ü"/>
            </a:pPr>
            <a:r>
              <a:rPr lang="it-IT" dirty="0">
                <a:solidFill>
                  <a:schemeClr val="bg1"/>
                </a:solidFill>
                <a:latin typeface="Calibri" panose="020F0502020204030204" pitchFamily="34" charset="0"/>
                <a:cs typeface="Calibri" panose="020F0502020204030204" pitchFamily="34" charset="0"/>
              </a:rPr>
              <a:t>Zurick</a:t>
            </a:r>
          </a:p>
          <a:p>
            <a:pPr>
              <a:lnSpc>
                <a:spcPct val="100000"/>
              </a:lnSpc>
              <a:buFont typeface="Wingdings" panose="05000000000000000000" pitchFamily="2" charset="2"/>
              <a:buChar char="ü"/>
            </a:pPr>
            <a:r>
              <a:rPr lang="it-IT" dirty="0">
                <a:solidFill>
                  <a:schemeClr val="bg1"/>
                </a:solidFill>
                <a:latin typeface="Calibri" panose="020F0502020204030204" pitchFamily="34" charset="0"/>
                <a:cs typeface="Calibri" panose="020F0502020204030204" pitchFamily="34" charset="0"/>
              </a:rPr>
              <a:t>Maire Tecnimont</a:t>
            </a:r>
          </a:p>
          <a:p>
            <a:pPr marL="0" indent="0">
              <a:lnSpc>
                <a:spcPct val="100000"/>
              </a:lnSpc>
              <a:buNone/>
            </a:pPr>
            <a:r>
              <a:rPr lang="it-IT" b="1" dirty="0">
                <a:solidFill>
                  <a:schemeClr val="bg1"/>
                </a:solidFill>
                <a:latin typeface="Calibri" panose="020F0502020204030204" pitchFamily="34" charset="0"/>
                <a:cs typeface="Calibri" panose="020F0502020204030204" pitchFamily="34" charset="0"/>
              </a:rPr>
              <a:t>“Smart Working Award 2018”</a:t>
            </a:r>
          </a:p>
          <a:p>
            <a:pPr marL="0" indent="0">
              <a:buNone/>
            </a:pPr>
            <a:endParaRPr lang="it-IT" b="1" dirty="0">
              <a:latin typeface="Calibri" panose="020F0502020204030204" pitchFamily="34" charset="0"/>
              <a:cs typeface="Calibri" panose="020F0502020204030204" pitchFamily="34" charset="0"/>
            </a:endParaRPr>
          </a:p>
          <a:p>
            <a:endParaRPr lang="it-IT" b="1" dirty="0"/>
          </a:p>
          <a:p>
            <a:endParaRPr lang="en-US" dirty="0"/>
          </a:p>
        </p:txBody>
      </p:sp>
      <p:sp>
        <p:nvSpPr>
          <p:cNvPr id="8" name="Content Placeholder 6">
            <a:extLst>
              <a:ext uri="{FF2B5EF4-FFF2-40B4-BE49-F238E27FC236}">
                <a16:creationId xmlns:a16="http://schemas.microsoft.com/office/drawing/2014/main" id="{9FC3AFFA-1A96-4F99-A55C-BDD3FA6B7F04}"/>
              </a:ext>
            </a:extLst>
          </p:cNvPr>
          <p:cNvSpPr txBox="1">
            <a:spLocks/>
          </p:cNvSpPr>
          <p:nvPr/>
        </p:nvSpPr>
        <p:spPr>
          <a:xfrm>
            <a:off x="7142742" y="2106032"/>
            <a:ext cx="4600892" cy="4257040"/>
          </a:xfrm>
          <a:prstGeom prst="rect">
            <a:avLst/>
          </a:prstGeom>
        </p:spPr>
        <p:txBody>
          <a:bodyPr vert="horz" lIns="0" tIns="0" rIns="0" bIns="0" rtlCol="0">
            <a:noAutofit/>
          </a:bodyPr>
          <a:lstStyle>
            <a:lvl1pPr marL="192024" indent="-192024" algn="l" defTabSz="914400" rtl="0" eaLnBrk="1" latinLnBrk="0" hangingPunct="1">
              <a:lnSpc>
                <a:spcPct val="99000"/>
              </a:lnSpc>
              <a:spcBef>
                <a:spcPts val="1400"/>
              </a:spcBef>
              <a:spcAft>
                <a:spcPts val="0"/>
              </a:spcAft>
              <a:buFont typeface="Arial" panose="020B0604020202020204" pitchFamily="34" charset="0"/>
              <a:buChar char="•"/>
              <a:defRPr sz="2800" kern="1200">
                <a:solidFill>
                  <a:schemeClr val="accent2"/>
                </a:solidFill>
                <a:latin typeface="+mn-lt"/>
                <a:ea typeface="+mn-ea"/>
                <a:cs typeface="+mn-cs"/>
              </a:defRPr>
            </a:lvl1pPr>
            <a:lvl2pPr marL="192024" indent="0" algn="l" defTabSz="914400" rtl="0" eaLnBrk="1" latinLnBrk="0" hangingPunct="1">
              <a:lnSpc>
                <a:spcPct val="99000"/>
              </a:lnSpc>
              <a:spcBef>
                <a:spcPts val="0"/>
              </a:spcBef>
              <a:buFontTx/>
              <a:buNone/>
              <a:defRPr sz="2800" kern="1200">
                <a:solidFill>
                  <a:schemeClr val="accent2"/>
                </a:solidFill>
                <a:latin typeface="+mn-lt"/>
                <a:ea typeface="+mn-ea"/>
                <a:cs typeface="+mn-cs"/>
              </a:defRPr>
            </a:lvl2pPr>
            <a:lvl3pPr marL="192088" indent="-192088" algn="l" defTabSz="914400" rtl="0" eaLnBrk="1" latinLnBrk="0" hangingPunct="1">
              <a:lnSpc>
                <a:spcPct val="99000"/>
              </a:lnSpc>
              <a:spcBef>
                <a:spcPts val="1200"/>
              </a:spcBef>
              <a:buSzPct val="91000"/>
              <a:buFont typeface="Arial" panose="020B0604020202020204" pitchFamily="34" charset="0"/>
              <a:buChar char="•"/>
              <a:defRPr sz="2400" kern="1200">
                <a:solidFill>
                  <a:schemeClr val="accent2"/>
                </a:solidFill>
                <a:latin typeface="+mn-lt"/>
                <a:ea typeface="+mn-ea"/>
                <a:cs typeface="+mn-cs"/>
              </a:defRPr>
            </a:lvl3pPr>
            <a:lvl4pPr marL="192024" indent="0" algn="l" defTabSz="914400" rtl="0" eaLnBrk="1" latinLnBrk="0" hangingPunct="1">
              <a:lnSpc>
                <a:spcPct val="99000"/>
              </a:lnSpc>
              <a:spcBef>
                <a:spcPts val="0"/>
              </a:spcBef>
              <a:buFontTx/>
              <a:buNone/>
              <a:defRPr sz="2400" kern="1200">
                <a:solidFill>
                  <a:schemeClr val="accent2"/>
                </a:solidFill>
                <a:latin typeface="+mn-lt"/>
                <a:ea typeface="+mn-ea"/>
                <a:cs typeface="+mn-cs"/>
              </a:defRPr>
            </a:lvl4pPr>
            <a:lvl5pPr marL="192024" indent="-192024" algn="l" defTabSz="914400" rtl="0" eaLnBrk="1" latinLnBrk="0" hangingPunct="1">
              <a:lnSpc>
                <a:spcPct val="99000"/>
              </a:lnSpc>
              <a:spcBef>
                <a:spcPts val="900"/>
              </a:spcBef>
              <a:buSzPct val="91000"/>
              <a:buFont typeface="Arial" panose="020B0604020202020204" pitchFamily="34" charset="0"/>
              <a:buChar char="•"/>
              <a:defRPr sz="18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a:lnSpc>
                <a:spcPct val="100000"/>
              </a:lnSpc>
              <a:buFont typeface="Wingdings" panose="05000000000000000000" pitchFamily="2" charset="2"/>
              <a:buChar char="ü"/>
            </a:pPr>
            <a:r>
              <a:rPr lang="it-IT" dirty="0">
                <a:solidFill>
                  <a:schemeClr val="bg1"/>
                </a:solidFill>
                <a:latin typeface="Calibri" panose="020F0502020204030204" pitchFamily="34" charset="0"/>
                <a:cs typeface="Calibri" panose="020F0502020204030204" pitchFamily="34" charset="0"/>
              </a:rPr>
              <a:t>Mars Italia</a:t>
            </a:r>
          </a:p>
          <a:p>
            <a:pPr>
              <a:lnSpc>
                <a:spcPct val="100000"/>
              </a:lnSpc>
              <a:buFont typeface="Wingdings" panose="05000000000000000000" pitchFamily="2" charset="2"/>
              <a:buChar char="ü"/>
            </a:pPr>
            <a:r>
              <a:rPr lang="it-IT" dirty="0">
                <a:solidFill>
                  <a:schemeClr val="bg1"/>
                </a:solidFill>
                <a:latin typeface="Calibri" panose="020F0502020204030204" pitchFamily="34" charset="0"/>
                <a:cs typeface="Calibri" panose="020F0502020204030204" pitchFamily="34" charset="0"/>
              </a:rPr>
              <a:t>Cameo</a:t>
            </a:r>
          </a:p>
          <a:p>
            <a:pPr>
              <a:lnSpc>
                <a:spcPct val="100000"/>
              </a:lnSpc>
              <a:buFont typeface="Wingdings" panose="05000000000000000000" pitchFamily="2" charset="2"/>
              <a:buChar char="ü"/>
            </a:pPr>
            <a:r>
              <a:rPr lang="it-IT" dirty="0">
                <a:solidFill>
                  <a:schemeClr val="bg1"/>
                </a:solidFill>
                <a:latin typeface="Calibri" panose="020F0502020204030204" pitchFamily="34" charset="0"/>
                <a:cs typeface="Calibri" panose="020F0502020204030204" pitchFamily="34" charset="0"/>
              </a:rPr>
              <a:t>CNH Industrial</a:t>
            </a:r>
          </a:p>
          <a:p>
            <a:pPr>
              <a:lnSpc>
                <a:spcPct val="100000"/>
              </a:lnSpc>
              <a:buFont typeface="Wingdings" panose="05000000000000000000" pitchFamily="2" charset="2"/>
              <a:buChar char="ü"/>
            </a:pPr>
            <a:r>
              <a:rPr lang="it-IT" dirty="0">
                <a:solidFill>
                  <a:schemeClr val="bg1"/>
                </a:solidFill>
                <a:latin typeface="Calibri" panose="020F0502020204030204" pitchFamily="34" charset="0"/>
                <a:cs typeface="Calibri" panose="020F0502020204030204" pitchFamily="34" charset="0"/>
              </a:rPr>
              <a:t>General Electric/BHGE</a:t>
            </a:r>
          </a:p>
          <a:p>
            <a:pPr marL="0" indent="0">
              <a:buFont typeface="Arial" panose="020B0604020202020204" pitchFamily="34" charset="0"/>
              <a:buNone/>
            </a:pPr>
            <a:endParaRPr lang="it-IT"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it-IT" dirty="0">
              <a:latin typeface="Calibri" panose="020F0502020204030204" pitchFamily="34" charset="0"/>
              <a:cs typeface="Calibri" panose="020F0502020204030204" pitchFamily="34" charset="0"/>
            </a:endParaRPr>
          </a:p>
          <a:p>
            <a:endParaRPr lang="it-IT" dirty="0"/>
          </a:p>
          <a:p>
            <a:endParaRPr lang="en-US" dirty="0"/>
          </a:p>
        </p:txBody>
      </p:sp>
    </p:spTree>
    <p:extLst>
      <p:ext uri="{BB962C8B-B14F-4D97-AF65-F5344CB8AC3E}">
        <p14:creationId xmlns:p14="http://schemas.microsoft.com/office/powerpoint/2010/main" val="213175931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GE">
  <a:themeElements>
    <a:clrScheme name="GE Colors">
      <a:dk1>
        <a:srgbClr val="63666A"/>
      </a:dk1>
      <a:lt1>
        <a:sysClr val="window" lastClr="FFFFFF"/>
      </a:lt1>
      <a:dk2>
        <a:srgbClr val="B1B3B3"/>
      </a:dk2>
      <a:lt2>
        <a:srgbClr val="F0F0F0"/>
      </a:lt2>
      <a:accent1>
        <a:srgbClr val="005EB8"/>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TM02900771[[fn=Slice]]</Template>
  <TotalTime>250</TotalTime>
  <Words>314</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12</vt:i4>
      </vt:variant>
    </vt:vector>
  </HeadingPairs>
  <TitlesOfParts>
    <vt:vector size="20" baseType="lpstr">
      <vt:lpstr>Arial</vt:lpstr>
      <vt:lpstr>Calibri</vt:lpstr>
      <vt:lpstr>Century Gothic</vt:lpstr>
      <vt:lpstr>GE Inspira Sans</vt:lpstr>
      <vt:lpstr>Wingdings</vt:lpstr>
      <vt:lpstr>Wingdings 3</vt:lpstr>
      <vt:lpstr>Slice</vt:lpstr>
      <vt:lpstr>GE</vt:lpstr>
      <vt:lpstr>Il cambiamento culturale e le nuove modalitA’ di lavoro</vt:lpstr>
      <vt:lpstr>" Il Lavoro allontana tre grandi mali: la noia, il vizio, il bisogno"  Voltaire</vt:lpstr>
      <vt:lpstr>Evoluzione del lavoro in una multinazionale</vt:lpstr>
      <vt:lpstr>…e le modalità di lavoro in futuro</vt:lpstr>
      <vt:lpstr>Cambiamento culturale</vt:lpstr>
      <vt:lpstr>La cultura aziendale</vt:lpstr>
      <vt:lpstr> Gli elementi fondativi del cambiamento culturale nello smartworking </vt:lpstr>
      <vt:lpstr> Gli elementi fondativi del cambiamento culturale nello smartworking </vt:lpstr>
      <vt:lpstr>Aziende che hanno adottato lo Smartworking </vt:lpstr>
      <vt:lpstr>Presentazione standard di PowerPoint</vt:lpstr>
      <vt:lpstr>Modalità di smartworking</vt:lpstr>
      <vt:lpstr>La cultura è l’unico bene dell’umanità che diviso tra tutti, anzichè diminuire diventa più grande  Hans George Gadamer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cambiamento culturale e le nuove modalitA’ di lavoro</dc:title>
  <dc:creator>Corsini, Daniela (BHGE)</dc:creator>
  <cp:lastModifiedBy>Lorenzo Luchetti</cp:lastModifiedBy>
  <cp:revision>37</cp:revision>
  <dcterms:created xsi:type="dcterms:W3CDTF">2019-04-18T16:42:43Z</dcterms:created>
  <dcterms:modified xsi:type="dcterms:W3CDTF">2019-05-03T08:14:21Z</dcterms:modified>
</cp:coreProperties>
</file>